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24384000" cy="13716000"/>
  <p:notesSz cx="6858000" cy="9144000"/>
  <p:embeddedFontLst>
    <p:embeddedFont>
      <p:font typeface="NanumSquare Bold"/>
      <p:bold r:id="rId17"/>
    </p:embeddedFont>
    <p:embeddedFont>
      <p:font typeface="NanumSquare Regular"/>
      <p:regular r:id="rId18"/>
    </p:embeddedFont>
    <p:embeddedFont>
      <p:font typeface="NanumGothic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.fntdata" Type="http://schemas.openxmlformats.org/officeDocument/2006/relationships/font"/><Relationship Id="rId18" Target="fonts/font2.fntdata" Type="http://schemas.openxmlformats.org/officeDocument/2006/relationships/font"/><Relationship Id="rId19" Target="fonts/font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1.png" Type="http://schemas.openxmlformats.org/officeDocument/2006/relationships/image"/><Relationship Id="rId7" Target="../media/image5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png" Type="http://schemas.openxmlformats.org/officeDocument/2006/relationships/image"/><Relationship Id="rId13" Target="../media/image16.png" Type="http://schemas.openxmlformats.org/officeDocument/2006/relationships/image"/><Relationship Id="rId14" Target="../media/image17.png" Type="http://schemas.openxmlformats.org/officeDocument/2006/relationships/image"/><Relationship Id="rId15" Target="../media/image18.png" Type="http://schemas.openxmlformats.org/officeDocument/2006/relationships/image"/><Relationship Id="rId16" Target="../media/image19.png" Type="http://schemas.openxmlformats.org/officeDocument/2006/relationships/image"/><Relationship Id="rId17" Target="../media/image20.png" Type="http://schemas.openxmlformats.org/officeDocument/2006/relationships/image"/><Relationship Id="rId18" Target="../media/image21.png" Type="http://schemas.openxmlformats.org/officeDocument/2006/relationships/image"/><Relationship Id="rId19" Target="../media/image1.png" Type="http://schemas.openxmlformats.org/officeDocument/2006/relationships/image"/><Relationship Id="rId2" Target="../media/image5.png" Type="http://schemas.openxmlformats.org/officeDocument/2006/relationships/image"/><Relationship Id="rId20" Target="../media/image22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1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1.pn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1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2" Target="../media/image42.png" Type="http://schemas.openxmlformats.org/officeDocument/2006/relationships/image"/><Relationship Id="rId3" Target="../media/image1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000A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36700" y="2362200"/>
            <a:ext cx="20091400" cy="2603500"/>
          </a:xfrm>
          <a:prstGeom prst="rect">
            <a:avLst/>
          </a:prstGeom>
        </p:spPr>
        <p:txBody>
          <a:bodyPr anchor="ctr" rtlCol="false" lIns="0" tIns="181605" rIns="0" bIns="181605"/>
          <a:lstStyle/>
          <a:p>
            <a:pPr algn="l" lvl="0">
              <a:lnSpc>
                <a:spcPct val="100015"/>
              </a:lnSpc>
            </a:pPr>
            <a:r>
              <a:rPr lang="en-US" sz="14666" b="true" i="false" u="none" strike="noStrike">
                <a:solidFill>
                  <a:srgbClr val="FD6F22"/>
                </a:solidFill>
                <a:latin typeface="NanumSquare Bold"/>
                <a:ea typeface="NanumSquare Bold"/>
                <a:cs typeface="NanumSquare Bold"/>
              </a:rPr>
              <a:t>프로젝트 보고서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36700" y="4876800"/>
            <a:ext cx="13131800" cy="850900"/>
          </a:xfrm>
          <a:prstGeom prst="rect">
            <a:avLst/>
          </a:prstGeom>
        </p:spPr>
        <p:txBody>
          <a:bodyPr anchor="ctr" rtlCol="false" lIns="0" tIns="59435" rIns="0" bIns="59435"/>
          <a:lstStyle/>
          <a:p>
            <a:pPr algn="l" lvl="0">
              <a:lnSpc>
                <a:spcPct val="100015"/>
              </a:lnSpc>
            </a:pPr>
            <a:r>
              <a:rPr lang="en-US" sz="4799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부제목을 이곳에 입력하세요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6700" y="9779000"/>
            <a:ext cx="2501900" cy="218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9269"/>
              </a:lnSpc>
            </a:pPr>
            <a:r>
              <a:rPr lang="en-US" sz="2399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2045.05.13</a:t>
            </a:r>
          </a:p>
          <a:p>
            <a:pPr algn="l" lvl="0">
              <a:lnSpc>
                <a:spcPct val="119269"/>
              </a:lnSpc>
            </a:pPr>
            <a:r>
              <a:rPr lang="en-US" sz="2399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마케팅1팀</a:t>
            </a:r>
          </a:p>
          <a:p>
            <a:pPr algn="l" lvl="0">
              <a:lnSpc>
                <a:spcPct val="119269"/>
              </a:lnSpc>
            </a:pPr>
            <a:r>
              <a:rPr lang="en-US" sz="2399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김미리 팀장</a:t>
            </a:r>
          </a:p>
          <a:p>
            <a:pPr algn="l" lvl="0">
              <a:lnSpc>
                <a:spcPct val="119269"/>
              </a:lnSpc>
            </a:pPr>
            <a:r>
              <a:rPr lang="en-US" sz="2399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/>
            </a:r>
          </a:p>
          <a:p>
            <a:pPr algn="l" lvl="0">
              <a:lnSpc>
                <a:spcPct val="119269"/>
              </a:lnSpc>
            </a:pPr>
            <a:r>
              <a:rPr lang="en-US" sz="2399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미리주식회사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16600" y="2070100"/>
            <a:ext cx="8521700" cy="4432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73800" y="2921000"/>
            <a:ext cx="3581400" cy="2844800"/>
          </a:xfrm>
          <a:prstGeom prst="rect">
            <a:avLst/>
          </a:prstGeom>
        </p:spPr>
        <p:txBody>
          <a:bodyPr anchor="ctr" rtlCol="false" lIns="0" tIns="3333" rIns="0" bIns="0"/>
          <a:lstStyle/>
          <a:p>
            <a:pPr algn="l" lvl="0">
              <a:lnSpc>
                <a:spcPct val="114622"/>
              </a:lnSpc>
            </a:pPr>
            <a:r>
              <a:rPr lang="en-US" sz="2762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이곳에 프로필을 입력해</a:t>
            </a:r>
          </a:p>
          <a:p>
            <a:pPr algn="l" lvl="0">
              <a:lnSpc>
                <a:spcPct val="114622"/>
              </a:lnSpc>
            </a:pPr>
            <a:r>
              <a:rPr lang="en-US" sz="2762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주세요 이곳에 프로필을 </a:t>
            </a:r>
          </a:p>
          <a:p>
            <a:pPr algn="l" lvl="0">
              <a:lnSpc>
                <a:spcPct val="114622"/>
              </a:lnSpc>
            </a:pPr>
            <a:r>
              <a:rPr lang="en-US" sz="2762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입력해주세요</a:t>
            </a:r>
          </a:p>
          <a:p>
            <a:pPr algn="l" lvl="0">
              <a:lnSpc>
                <a:spcPct val="114622"/>
              </a:lnSpc>
            </a:pPr>
            <a:r>
              <a:rPr lang="en-US" sz="2762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/>
            </a:r>
          </a:p>
          <a:p>
            <a:pPr algn="l" lvl="0">
              <a:lnSpc>
                <a:spcPct val="114622"/>
              </a:lnSpc>
            </a:pPr>
            <a:r>
              <a:rPr lang="en-US" sz="2762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/>
            </a:r>
          </a:p>
          <a:p>
            <a:pPr algn="l" lvl="0">
              <a:lnSpc>
                <a:spcPct val="118689"/>
              </a:lnSpc>
            </a:pPr>
            <a:r>
              <a:rPr lang="en-US" sz="2348" b="true" i="false" u="none" strike="noStrike">
                <a:solidFill>
                  <a:srgbClr val="FD6F22"/>
                </a:solidFill>
                <a:latin typeface="NanumSquare Regular"/>
                <a:ea typeface="NanumSquare Regular"/>
                <a:cs typeface="NanumSquare Regular"/>
              </a:rPr>
              <a:t>김** 마케팅 1팀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300200" y="2070100"/>
            <a:ext cx="8521700" cy="4432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770100" y="2921000"/>
            <a:ext cx="3581400" cy="2844800"/>
          </a:xfrm>
          <a:prstGeom prst="rect">
            <a:avLst/>
          </a:prstGeom>
        </p:spPr>
        <p:txBody>
          <a:bodyPr anchor="ctr" rtlCol="false" lIns="0" tIns="3333" rIns="0" bIns="0"/>
          <a:lstStyle/>
          <a:p>
            <a:pPr algn="l" lvl="0">
              <a:lnSpc>
                <a:spcPct val="114622"/>
              </a:lnSpc>
            </a:pPr>
            <a:r>
              <a:rPr lang="en-US" sz="2762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이곳에 프로필을 입력해</a:t>
            </a:r>
          </a:p>
          <a:p>
            <a:pPr algn="l" lvl="0">
              <a:lnSpc>
                <a:spcPct val="114622"/>
              </a:lnSpc>
            </a:pPr>
            <a:r>
              <a:rPr lang="en-US" sz="2762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주세요 이곳에 프로필을 </a:t>
            </a:r>
          </a:p>
          <a:p>
            <a:pPr algn="l" lvl="0">
              <a:lnSpc>
                <a:spcPct val="114622"/>
              </a:lnSpc>
            </a:pPr>
            <a:r>
              <a:rPr lang="en-US" sz="2762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입력해주세요 </a:t>
            </a:r>
          </a:p>
          <a:p>
            <a:pPr algn="l" lvl="0">
              <a:lnSpc>
                <a:spcPct val="114622"/>
              </a:lnSpc>
            </a:pPr>
            <a:r>
              <a:rPr lang="en-US" sz="2762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/>
            </a:r>
          </a:p>
          <a:p>
            <a:pPr algn="l" lvl="0">
              <a:lnSpc>
                <a:spcPct val="114622"/>
              </a:lnSpc>
            </a:pPr>
            <a:r>
              <a:rPr lang="en-US" sz="2762" b="false" i="false" u="none" strike="noStrike">
                <a:solidFill>
                  <a:srgbClr val="FD6F22"/>
                </a:solidFill>
                <a:latin typeface="NanumSquare Regular"/>
                <a:ea typeface="NanumSquare Regular"/>
                <a:cs typeface="NanumSquare Regular"/>
              </a:rPr>
              <a:t/>
            </a:r>
          </a:p>
          <a:p>
            <a:pPr algn="l" lvl="0">
              <a:lnSpc>
                <a:spcPct val="118689"/>
              </a:lnSpc>
            </a:pPr>
            <a:r>
              <a:rPr lang="en-US" sz="2348" b="false" i="false" u="none" strike="noStrike">
                <a:solidFill>
                  <a:srgbClr val="FD6F22"/>
                </a:solidFill>
                <a:latin typeface="NanumSquare Regular"/>
                <a:ea typeface="NanumSquare Regular"/>
                <a:cs typeface="NanumSquare Regular"/>
              </a:rPr>
              <a:t>김</a:t>
            </a:r>
            <a:r>
              <a:rPr lang="en-US" sz="2348" b="true" i="false" u="none" strike="noStrike">
                <a:solidFill>
                  <a:srgbClr val="FD6F22"/>
                </a:solidFill>
                <a:latin typeface="NanumSquare Regular"/>
                <a:ea typeface="NanumSquare Regular"/>
                <a:cs typeface="NanumSquare Regular"/>
              </a:rPr>
              <a:t>** 마케팅 1팀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16600" y="8077200"/>
            <a:ext cx="8521700" cy="44323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273800" y="8928100"/>
            <a:ext cx="3581400" cy="2844800"/>
          </a:xfrm>
          <a:prstGeom prst="rect">
            <a:avLst/>
          </a:prstGeom>
        </p:spPr>
        <p:txBody>
          <a:bodyPr anchor="ctr" rtlCol="false" lIns="0" tIns="3333" rIns="0" bIns="0"/>
          <a:lstStyle/>
          <a:p>
            <a:pPr algn="l" lvl="0">
              <a:lnSpc>
                <a:spcPct val="114622"/>
              </a:lnSpc>
            </a:pPr>
            <a:r>
              <a:rPr lang="en-US" sz="2762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이곳에 프로필을 입력해</a:t>
            </a:r>
          </a:p>
          <a:p>
            <a:pPr algn="l" lvl="0">
              <a:lnSpc>
                <a:spcPct val="114622"/>
              </a:lnSpc>
            </a:pPr>
            <a:r>
              <a:rPr lang="en-US" sz="2762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주세요 이곳에 프로필을 </a:t>
            </a:r>
          </a:p>
          <a:p>
            <a:pPr algn="l" lvl="0">
              <a:lnSpc>
                <a:spcPct val="114622"/>
              </a:lnSpc>
            </a:pPr>
            <a:r>
              <a:rPr lang="en-US" sz="2762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입력해주세요</a:t>
            </a:r>
          </a:p>
          <a:p>
            <a:pPr algn="l" lvl="0">
              <a:lnSpc>
                <a:spcPct val="114622"/>
              </a:lnSpc>
            </a:pPr>
            <a:r>
              <a:rPr lang="en-US" sz="2762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/>
            </a:r>
          </a:p>
          <a:p>
            <a:pPr algn="l" lvl="0">
              <a:lnSpc>
                <a:spcPct val="114622"/>
              </a:lnSpc>
            </a:pPr>
            <a:r>
              <a:rPr lang="en-US" sz="2762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/>
            </a:r>
          </a:p>
          <a:p>
            <a:pPr algn="l" lvl="0">
              <a:lnSpc>
                <a:spcPct val="118689"/>
              </a:lnSpc>
            </a:pPr>
            <a:r>
              <a:rPr lang="en-US" sz="2348" b="false" i="false" u="none" strike="noStrike">
                <a:solidFill>
                  <a:srgbClr val="FD6F22"/>
                </a:solidFill>
                <a:latin typeface="NanumSquare Regular"/>
                <a:ea typeface="NanumSquare Regular"/>
                <a:cs typeface="NanumSquare Regular"/>
              </a:rPr>
              <a:t>김</a:t>
            </a:r>
            <a:r>
              <a:rPr lang="en-US" sz="2348" b="true" i="false" u="none" strike="noStrike">
                <a:solidFill>
                  <a:srgbClr val="FD6F22"/>
                </a:solidFill>
                <a:latin typeface="NanumSquare Regular"/>
                <a:ea typeface="NanumSquare Regular"/>
                <a:cs typeface="NanumSquare Regular"/>
              </a:rPr>
              <a:t>** 마케팅 1팀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300200" y="8077200"/>
            <a:ext cx="8521700" cy="4432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770100" y="8953500"/>
            <a:ext cx="3581400" cy="2730500"/>
          </a:xfrm>
          <a:prstGeom prst="rect">
            <a:avLst/>
          </a:prstGeom>
        </p:spPr>
        <p:txBody>
          <a:bodyPr anchor="ctr" rtlCol="false" lIns="0" tIns="3333" rIns="0" bIns="0"/>
          <a:lstStyle/>
          <a:p>
            <a:pPr algn="l" lvl="0">
              <a:lnSpc>
                <a:spcPct val="114622"/>
              </a:lnSpc>
            </a:pPr>
            <a:r>
              <a:rPr lang="en-US" sz="2762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이곳에 프로필을 입력해</a:t>
            </a:r>
          </a:p>
          <a:p>
            <a:pPr algn="l" lvl="0">
              <a:lnSpc>
                <a:spcPct val="114622"/>
              </a:lnSpc>
            </a:pPr>
            <a:r>
              <a:rPr lang="en-US" sz="2762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주세요 이곳에 프로필을 </a:t>
            </a:r>
          </a:p>
          <a:p>
            <a:pPr algn="l" lvl="0">
              <a:lnSpc>
                <a:spcPct val="114622"/>
              </a:lnSpc>
            </a:pPr>
            <a:r>
              <a:rPr lang="en-US" sz="2762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입력해주세요</a:t>
            </a:r>
          </a:p>
          <a:p>
            <a:pPr algn="l" lvl="0">
              <a:lnSpc>
                <a:spcPct val="118689"/>
              </a:lnSpc>
            </a:pPr>
            <a:r>
              <a:rPr lang="en-US" sz="2348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/>
            </a:r>
          </a:p>
          <a:p>
            <a:pPr algn="l" lvl="0">
              <a:lnSpc>
                <a:spcPct val="118689"/>
              </a:lnSpc>
            </a:pPr>
            <a:r>
              <a:rPr lang="en-US" sz="2348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/>
            </a:r>
          </a:p>
          <a:p>
            <a:pPr algn="l" lvl="0">
              <a:lnSpc>
                <a:spcPct val="118689"/>
              </a:lnSpc>
            </a:pPr>
            <a:r>
              <a:rPr lang="en-US" sz="2348" b="true" i="false" u="none" strike="noStrike">
                <a:solidFill>
                  <a:srgbClr val="FD6F22"/>
                </a:solidFill>
                <a:latin typeface="NanumSquare Regular"/>
                <a:ea typeface="NanumSquare Regular"/>
                <a:cs typeface="NanumSquare Regular"/>
              </a:rPr>
              <a:t>김** 마케팅 1팀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9200" y="1168400"/>
            <a:ext cx="596900" cy="393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04900" y="1473200"/>
            <a:ext cx="5080000" cy="2984500"/>
          </a:xfrm>
          <a:prstGeom prst="rect">
            <a:avLst/>
          </a:prstGeom>
        </p:spPr>
        <p:txBody>
          <a:bodyPr anchor="ctr" rtlCol="false" lIns="0" tIns="168313" rIns="0" bIns="168313"/>
          <a:lstStyle/>
          <a:p>
            <a:pPr algn="l" lvl="0">
              <a:lnSpc>
                <a:spcPct val="92628"/>
              </a:lnSpc>
            </a:pPr>
            <a:r>
              <a:rPr lang="en-US" sz="9333" b="true" i="false" u="none" strike="noStrike">
                <a:solidFill>
                  <a:srgbClr val="000A3E"/>
                </a:solidFill>
                <a:latin typeface="NanumSquare Bold"/>
                <a:ea typeface="NanumSquare Bold"/>
                <a:cs typeface="NanumSquare Bold"/>
              </a:rPr>
              <a:t>팀원</a:t>
            </a:r>
          </a:p>
          <a:p>
            <a:pPr algn="l" lvl="0">
              <a:lnSpc>
                <a:spcPct val="92628"/>
              </a:lnSpc>
            </a:pPr>
            <a:r>
              <a:rPr lang="en-US" sz="9333" b="true" i="false" u="none" strike="noStrike">
                <a:solidFill>
                  <a:srgbClr val="000A3E"/>
                </a:solidFill>
                <a:latin typeface="NanumSquare Bold"/>
                <a:ea typeface="NanumSquare Bold"/>
                <a:cs typeface="NanumSquare Bold"/>
              </a:rPr>
              <a:t>프로필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723600" y="12090400"/>
            <a:ext cx="1358900" cy="8255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3622000" y="12268200"/>
            <a:ext cx="889000" cy="533400"/>
          </a:xfrm>
          <a:prstGeom prst="rect">
            <a:avLst/>
          </a:prstGeom>
        </p:spPr>
        <p:txBody>
          <a:bodyPr anchor="ctr" rtlCol="false" lIns="0" tIns="8606" rIns="0" bIns="8606"/>
          <a:lstStyle/>
          <a:p>
            <a:pPr algn="ctr" lvl="0">
              <a:lnSpc>
                <a:spcPct val="112464"/>
              </a:lnSpc>
            </a:pPr>
            <a:r>
              <a:rPr lang="en-US" sz="3011" b="true" i="false" u="none" strike="noStrike" spc="-5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8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00A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36700" y="9779000"/>
            <a:ext cx="2501900" cy="218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9269"/>
              </a:lnSpc>
            </a:pPr>
            <a:r>
              <a:rPr lang="en-US" sz="2399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2045.05.13</a:t>
            </a:r>
          </a:p>
          <a:p>
            <a:pPr algn="l" lvl="0">
              <a:lnSpc>
                <a:spcPct val="119269"/>
              </a:lnSpc>
            </a:pPr>
            <a:r>
              <a:rPr lang="en-US" sz="2399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마케팅1팀</a:t>
            </a:r>
          </a:p>
          <a:p>
            <a:pPr algn="l" lvl="0">
              <a:lnSpc>
                <a:spcPct val="119269"/>
              </a:lnSpc>
            </a:pPr>
            <a:r>
              <a:rPr lang="en-US" sz="2399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김미리 팀장</a:t>
            </a:r>
          </a:p>
          <a:p>
            <a:pPr algn="l" lvl="0">
              <a:lnSpc>
                <a:spcPct val="119269"/>
              </a:lnSpc>
            </a:pPr>
            <a:r>
              <a:rPr lang="en-US" sz="2399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/>
            </a:r>
          </a:p>
          <a:p>
            <a:pPr algn="l" lvl="0">
              <a:lnSpc>
                <a:spcPct val="119269"/>
              </a:lnSpc>
            </a:pPr>
            <a:r>
              <a:rPr lang="en-US" sz="2399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미리주식회사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36700" y="2362200"/>
            <a:ext cx="11099800" cy="2603500"/>
          </a:xfrm>
          <a:prstGeom prst="rect">
            <a:avLst/>
          </a:prstGeom>
        </p:spPr>
        <p:txBody>
          <a:bodyPr anchor="ctr" rtlCol="false" lIns="0" tIns="181605" rIns="0" bIns="181605"/>
          <a:lstStyle/>
          <a:p>
            <a:pPr algn="l" lvl="0">
              <a:lnSpc>
                <a:spcPct val="100015"/>
              </a:lnSpc>
            </a:pPr>
            <a:r>
              <a:rPr lang="en-US" sz="14666" b="true" i="false" u="none" strike="noStrike">
                <a:solidFill>
                  <a:srgbClr val="FD6F22"/>
                </a:solidFill>
                <a:latin typeface="NanumSquare Bold"/>
                <a:ea typeface="NanumSquare Bold"/>
                <a:cs typeface="NanumSquar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000A3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42600" y="3225800"/>
            <a:ext cx="12357100" cy="2578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3835"/>
              </a:lnSpc>
            </a:pPr>
            <a:r>
              <a:rPr lang="en-US" sz="5599" b="true" i="false" u="none" strike="noStrike">
                <a:solidFill>
                  <a:srgbClr val="FD6F22"/>
                </a:solidFill>
                <a:latin typeface="NanumSquare Bold"/>
                <a:ea typeface="NanumSquare Bold"/>
                <a:cs typeface="NanumSquare Bold"/>
              </a:rPr>
              <a:t>1. Title</a:t>
            </a:r>
          </a:p>
          <a:p>
            <a:pPr algn="l" lvl="0">
              <a:lnSpc>
                <a:spcPct val="159111"/>
              </a:lnSpc>
            </a:pPr>
            <a:r>
              <a:rPr lang="en-US" sz="2666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간단한 설명을 입력해주세요 간단한 설명을 입력해주세요 간단한 설명을 입력해주세요 </a:t>
            </a:r>
          </a:p>
          <a:p>
            <a:pPr algn="l" lvl="0">
              <a:lnSpc>
                <a:spcPct val="129148"/>
              </a:lnSpc>
            </a:pPr>
            <a:r>
              <a:rPr lang="en-US" sz="4799" b="tru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/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642600" y="6108700"/>
            <a:ext cx="12814300" cy="2578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3835"/>
              </a:lnSpc>
            </a:pPr>
            <a:r>
              <a:rPr lang="en-US" sz="5599" b="true" i="false" u="none" strike="noStrike">
                <a:solidFill>
                  <a:srgbClr val="FD6F22"/>
                </a:solidFill>
                <a:latin typeface="NanumSquare Bold"/>
                <a:ea typeface="NanumSquare Bold"/>
                <a:cs typeface="NanumSquare Bold"/>
              </a:rPr>
              <a:t>2.Title</a:t>
            </a:r>
          </a:p>
          <a:p>
            <a:pPr algn="l" lvl="0">
              <a:lnSpc>
                <a:spcPct val="159111"/>
              </a:lnSpc>
            </a:pPr>
            <a:r>
              <a:rPr lang="en-US" sz="2666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간단한 설명을 입력해주세요 간단한 설명을 입력해주세요 간단한 설명을 입력해주세요</a:t>
            </a:r>
          </a:p>
          <a:p>
            <a:pPr algn="l" lvl="0">
              <a:lnSpc>
                <a:spcPct val="129148"/>
              </a:lnSpc>
            </a:pPr>
            <a:r>
              <a:rPr lang="en-US" sz="4799" b="tru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/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42600" y="8940800"/>
            <a:ext cx="12420600" cy="2590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748"/>
              </a:lnSpc>
            </a:pPr>
            <a:r>
              <a:rPr lang="en-US" sz="5599" b="true" i="false" u="none" strike="noStrike">
                <a:solidFill>
                  <a:srgbClr val="FD6F22"/>
                </a:solidFill>
                <a:latin typeface="NanumSquare Bold"/>
                <a:ea typeface="NanumSquare Bold"/>
                <a:cs typeface="NanumSquare Bold"/>
              </a:rPr>
              <a:t>3.Title</a:t>
            </a:r>
          </a:p>
          <a:p>
            <a:pPr algn="l" lvl="0">
              <a:lnSpc>
                <a:spcPct val="161019"/>
              </a:lnSpc>
            </a:pPr>
            <a:r>
              <a:rPr lang="en-US" sz="2666" b="fals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간단한 설명을 입력해주세요 간단한 설명을 입력해주세요 간단한 설명을 입력해주세요</a:t>
            </a:r>
          </a:p>
          <a:p>
            <a:pPr algn="l" lvl="0">
              <a:lnSpc>
                <a:spcPct val="130226"/>
              </a:lnSpc>
            </a:pPr>
            <a:r>
              <a:rPr lang="en-US" sz="4799" b="tru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/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9500" y="1574800"/>
            <a:ext cx="5956300" cy="1663700"/>
          </a:xfrm>
          <a:prstGeom prst="rect">
            <a:avLst/>
          </a:prstGeom>
        </p:spPr>
        <p:txBody>
          <a:bodyPr anchor="ctr" rtlCol="false" lIns="0" tIns="168906" rIns="0" bIns="168906"/>
          <a:lstStyle/>
          <a:p>
            <a:pPr algn="l" lvl="0">
              <a:lnSpc>
                <a:spcPct val="92545"/>
              </a:lnSpc>
            </a:pPr>
            <a:r>
              <a:rPr lang="en-US" sz="9333" b="true" i="false" u="none" strike="noStrike">
                <a:solidFill>
                  <a:srgbClr val="FFFFFF"/>
                </a:solidFill>
                <a:latin typeface="NanumSquare Bold"/>
                <a:ea typeface="NanumSquare Bold"/>
                <a:cs typeface="NanumSquare Bold"/>
              </a:rPr>
              <a:t>Contents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19200" y="1168400"/>
            <a:ext cx="596900" cy="393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703300" y="-152400"/>
            <a:ext cx="10680700" cy="14236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319000" y="0"/>
            <a:ext cx="1524000" cy="13804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3723600" y="12090400"/>
            <a:ext cx="1358900" cy="825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3622000" y="12306300"/>
            <a:ext cx="889000" cy="533400"/>
          </a:xfrm>
          <a:prstGeom prst="rect">
            <a:avLst/>
          </a:prstGeom>
        </p:spPr>
        <p:txBody>
          <a:bodyPr anchor="ctr" rtlCol="false" lIns="0" tIns="8606" rIns="0" bIns="8606"/>
          <a:lstStyle/>
          <a:p>
            <a:pPr algn="ctr" lvl="0">
              <a:lnSpc>
                <a:spcPct val="112464"/>
              </a:lnSpc>
            </a:pPr>
            <a:r>
              <a:rPr lang="en-US" sz="3011" b="true" i="false" u="none" strike="noStrike" spc="-5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168400"/>
            <a:ext cx="596900" cy="393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04900" y="1346200"/>
            <a:ext cx="5080000" cy="2984500"/>
          </a:xfrm>
          <a:prstGeom prst="rect">
            <a:avLst/>
          </a:prstGeom>
        </p:spPr>
        <p:txBody>
          <a:bodyPr anchor="ctr" rtlCol="false" lIns="0" tIns="168313" rIns="0" bIns="168313"/>
          <a:lstStyle/>
          <a:p>
            <a:pPr algn="l" lvl="0">
              <a:lnSpc>
                <a:spcPct val="92628"/>
              </a:lnSpc>
            </a:pPr>
            <a:r>
              <a:rPr lang="en-US" sz="9333" b="true" i="false" u="none" strike="noStrike">
                <a:solidFill>
                  <a:srgbClr val="000A3E"/>
                </a:solidFill>
                <a:latin typeface="NanumSquare Bold"/>
                <a:ea typeface="NanumSquare Bold"/>
                <a:cs typeface="NanumSquare Bold"/>
              </a:rPr>
              <a:t>프로젝트</a:t>
            </a:r>
          </a:p>
          <a:p>
            <a:pPr algn="l" lvl="0">
              <a:lnSpc>
                <a:spcPct val="92628"/>
              </a:lnSpc>
            </a:pPr>
            <a:r>
              <a:rPr lang="en-US" sz="9333" b="true" i="false" u="none" strike="noStrike">
                <a:solidFill>
                  <a:srgbClr val="000A3E"/>
                </a:solidFill>
                <a:latin typeface="NanumSquare Bold"/>
                <a:ea typeface="NanumSquare Bold"/>
                <a:cs typeface="NanumSquare Bold"/>
              </a:rPr>
              <a:t>INTRO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4900" y="10871200"/>
            <a:ext cx="4775200" cy="215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6000"/>
              </a:lnSpc>
            </a:pPr>
            <a:r>
              <a:rPr lang="en-US" sz="2300" b="false" i="false" u="none" strike="noStrike" spc="-200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프로젝트에 대해 간략하게 설명해주세요</a:t>
            </a:r>
          </a:p>
          <a:p>
            <a:pPr algn="l" lvl="0">
              <a:lnSpc>
                <a:spcPct val="166000"/>
              </a:lnSpc>
            </a:pPr>
            <a:r>
              <a:rPr lang="en-US" sz="2300" b="false" i="false" u="none" strike="noStrike" spc="-200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프로젝트에 대해 간략하게 설명해주세요</a:t>
            </a:r>
          </a:p>
          <a:p>
            <a:pPr algn="l" lvl="0">
              <a:lnSpc>
                <a:spcPct val="166000"/>
              </a:lnSpc>
            </a:pPr>
            <a:r>
              <a:rPr lang="en-US" sz="2300" b="false" i="false" u="none" strike="noStrike" spc="-200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프로젝트에 대해 간략하게 설명해주세요</a:t>
            </a:r>
          </a:p>
          <a:p>
            <a:pPr algn="l" lvl="0">
              <a:lnSpc>
                <a:spcPct val="166000"/>
              </a:lnSpc>
            </a:pPr>
            <a:r>
              <a:rPr lang="en-US" sz="2300" b="false" i="false" u="none" strike="noStrike" spc="-300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/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0" y="5549900"/>
            <a:ext cx="13246100" cy="6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0" y="5549900"/>
            <a:ext cx="3149600" cy="673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277600" y="5549900"/>
            <a:ext cx="5588000" cy="673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814800" y="5549900"/>
            <a:ext cx="4584700" cy="67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6200000">
            <a:off x="15176500" y="4102100"/>
            <a:ext cx="22479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544800" y="1625600"/>
            <a:ext cx="1524000" cy="1524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557500" y="2146300"/>
            <a:ext cx="1460500" cy="431800"/>
          </a:xfrm>
          <a:prstGeom prst="rect">
            <a:avLst/>
          </a:prstGeom>
        </p:spPr>
        <p:txBody>
          <a:bodyPr anchor="ctr" rtlCol="false" lIns="0" tIns="30061" rIns="0" bIns="30061"/>
          <a:lstStyle/>
          <a:p>
            <a:pPr algn="ctr" lvl="0">
              <a:lnSpc>
                <a:spcPct val="100015"/>
              </a:lnSpc>
            </a:pPr>
            <a:r>
              <a:rPr lang="en-US" sz="2427" b="tru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시장조사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9804400" y="4140200"/>
            <a:ext cx="2197100" cy="203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147300" y="1676400"/>
            <a:ext cx="1524000" cy="1524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172700" y="2057400"/>
            <a:ext cx="1460500" cy="800100"/>
          </a:xfrm>
          <a:prstGeom prst="rect">
            <a:avLst/>
          </a:prstGeom>
        </p:spPr>
        <p:txBody>
          <a:bodyPr anchor="ctr" rtlCol="false" lIns="0" tIns="28365" rIns="0" bIns="28365"/>
          <a:lstStyle/>
          <a:p>
            <a:pPr algn="ctr" lvl="0">
              <a:lnSpc>
                <a:spcPct val="100928"/>
              </a:lnSpc>
            </a:pPr>
            <a:r>
              <a:rPr lang="en-US" sz="2427" b="tru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프로젝트</a:t>
            </a:r>
          </a:p>
          <a:p>
            <a:pPr algn="ctr" lvl="0">
              <a:lnSpc>
                <a:spcPct val="100928"/>
              </a:lnSpc>
            </a:pPr>
            <a:r>
              <a:rPr lang="en-US" sz="2427" b="tru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시작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0180300" y="1676400"/>
            <a:ext cx="1524000" cy="15240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0218400" y="2209800"/>
            <a:ext cx="1460500" cy="431800"/>
          </a:xfrm>
          <a:prstGeom prst="rect">
            <a:avLst/>
          </a:prstGeom>
        </p:spPr>
        <p:txBody>
          <a:bodyPr anchor="ctr" rtlCol="false" lIns="0" tIns="30061" rIns="0" bIns="30061"/>
          <a:lstStyle/>
          <a:p>
            <a:pPr algn="ctr" lvl="0">
              <a:lnSpc>
                <a:spcPct val="100015"/>
              </a:lnSpc>
            </a:pPr>
            <a:r>
              <a:rPr lang="en-US" sz="2427" b="tru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1차리뷰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53400" y="7340600"/>
            <a:ext cx="13246100" cy="673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102600" y="7315200"/>
            <a:ext cx="2514600" cy="673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642600" y="7340600"/>
            <a:ext cx="4610100" cy="673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252700" y="7340600"/>
            <a:ext cx="6159500" cy="673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9398000" y="7467600"/>
            <a:ext cx="1447800" cy="368300"/>
          </a:xfrm>
          <a:prstGeom prst="rect">
            <a:avLst/>
          </a:prstGeom>
        </p:spPr>
        <p:txBody>
          <a:bodyPr anchor="ctr" rtlCol="false" lIns="0" tIns="25986" rIns="0" bIns="25986"/>
          <a:lstStyle/>
          <a:p>
            <a:pPr algn="ctr" lvl="0">
              <a:lnSpc>
                <a:spcPct val="100015"/>
              </a:lnSpc>
            </a:pPr>
            <a:r>
              <a:rPr lang="en-US" sz="2098" b="tru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6/02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45700" y="5676900"/>
            <a:ext cx="1447800" cy="368300"/>
          </a:xfrm>
          <a:prstGeom prst="rect">
            <a:avLst/>
          </a:prstGeom>
        </p:spPr>
        <p:txBody>
          <a:bodyPr anchor="ctr" rtlCol="false" lIns="0" tIns="25986" rIns="0" bIns="25986"/>
          <a:lstStyle/>
          <a:p>
            <a:pPr algn="ctr" lvl="0">
              <a:lnSpc>
                <a:spcPct val="100015"/>
              </a:lnSpc>
            </a:pPr>
            <a:r>
              <a:rPr lang="en-US" sz="2098" b="tru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3/24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129500" y="5676900"/>
            <a:ext cx="1447800" cy="368300"/>
          </a:xfrm>
          <a:prstGeom prst="rect">
            <a:avLst/>
          </a:prstGeom>
        </p:spPr>
        <p:txBody>
          <a:bodyPr anchor="ctr" rtlCol="false" lIns="0" tIns="25986" rIns="0" bIns="25986"/>
          <a:lstStyle/>
          <a:p>
            <a:pPr algn="ctr" lvl="0">
              <a:lnSpc>
                <a:spcPct val="100015"/>
              </a:lnSpc>
            </a:pPr>
            <a:r>
              <a:rPr lang="en-US" sz="2098" b="tru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5/10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494000" y="5676900"/>
            <a:ext cx="1447800" cy="368300"/>
          </a:xfrm>
          <a:prstGeom prst="rect">
            <a:avLst/>
          </a:prstGeom>
        </p:spPr>
        <p:txBody>
          <a:bodyPr anchor="ctr" rtlCol="false" lIns="0" tIns="25986" rIns="0" bIns="25986"/>
          <a:lstStyle/>
          <a:p>
            <a:pPr algn="ctr" lvl="0">
              <a:lnSpc>
                <a:spcPct val="100015"/>
              </a:lnSpc>
            </a:pPr>
            <a:r>
              <a:rPr lang="en-US" sz="2098" b="tru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4/24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142200" y="7467600"/>
            <a:ext cx="1447800" cy="368300"/>
          </a:xfrm>
          <a:prstGeom prst="rect">
            <a:avLst/>
          </a:prstGeom>
        </p:spPr>
        <p:txBody>
          <a:bodyPr anchor="ctr" rtlCol="false" lIns="0" tIns="25986" rIns="0" bIns="25986"/>
          <a:lstStyle/>
          <a:p>
            <a:pPr algn="ctr" lvl="0">
              <a:lnSpc>
                <a:spcPct val="100015"/>
              </a:lnSpc>
            </a:pPr>
            <a:r>
              <a:rPr lang="en-US" sz="2098" b="tru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7/10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995400" y="7467600"/>
            <a:ext cx="1447800" cy="368300"/>
          </a:xfrm>
          <a:prstGeom prst="rect">
            <a:avLst/>
          </a:prstGeom>
        </p:spPr>
        <p:txBody>
          <a:bodyPr anchor="ctr" rtlCol="false" lIns="0" tIns="25986" rIns="0" bIns="25986"/>
          <a:lstStyle/>
          <a:p>
            <a:pPr algn="ctr" lvl="0">
              <a:lnSpc>
                <a:spcPct val="100015"/>
              </a:lnSpc>
            </a:pPr>
            <a:r>
              <a:rPr lang="en-US" sz="2098" b="true" i="false" u="none" strike="noStrike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6/30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16200000">
            <a:off x="13258800" y="9601200"/>
            <a:ext cx="3022600" cy="228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982700" y="11188700"/>
            <a:ext cx="1524000" cy="15240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4020800" y="11557000"/>
            <a:ext cx="1460500" cy="800100"/>
          </a:xfrm>
          <a:prstGeom prst="rect">
            <a:avLst/>
          </a:prstGeom>
        </p:spPr>
        <p:txBody>
          <a:bodyPr anchor="ctr" rtlCol="false" lIns="0" tIns="28519" rIns="0" bIns="28519"/>
          <a:lstStyle/>
          <a:p>
            <a:pPr algn="ctr" lvl="0">
              <a:lnSpc>
                <a:spcPct val="100845"/>
              </a:lnSpc>
            </a:pPr>
            <a:r>
              <a:rPr lang="en-US" sz="2427" b="tru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Design</a:t>
            </a:r>
          </a:p>
          <a:p>
            <a:pPr algn="ctr" lvl="0">
              <a:lnSpc>
                <a:spcPct val="100845"/>
              </a:lnSpc>
            </a:pPr>
            <a:r>
              <a:rPr lang="en-US" sz="2427" b="tru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완료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16200000">
            <a:off x="9372600" y="9017000"/>
            <a:ext cx="1841500" cy="203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486900" y="10045700"/>
            <a:ext cx="1524000" cy="15240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9512300" y="10579100"/>
            <a:ext cx="1460500" cy="431800"/>
          </a:xfrm>
          <a:prstGeom prst="rect">
            <a:avLst/>
          </a:prstGeom>
        </p:spPr>
        <p:txBody>
          <a:bodyPr anchor="ctr" rtlCol="false" lIns="0" tIns="30061" rIns="0" bIns="30061"/>
          <a:lstStyle/>
          <a:p>
            <a:pPr algn="ctr" lvl="0">
              <a:lnSpc>
                <a:spcPct val="100015"/>
              </a:lnSpc>
            </a:pPr>
            <a:r>
              <a:rPr lang="en-US" sz="2427" b="tru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2차리뷰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-16200000">
            <a:off x="19913600" y="9232900"/>
            <a:ext cx="2260600" cy="203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19850100" y="4140200"/>
            <a:ext cx="2197100" cy="2032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4744700" y="3454400"/>
            <a:ext cx="1422400" cy="181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748"/>
              </a:lnSpc>
            </a:pPr>
            <a:r>
              <a:rPr lang="en-US" sz="2427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프로젝트 </a:t>
            </a:r>
          </a:p>
          <a:p>
            <a:pPr algn="l" lvl="0">
              <a:lnSpc>
                <a:spcPct val="124748"/>
              </a:lnSpc>
            </a:pPr>
            <a:r>
              <a:rPr lang="en-US" sz="2427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일정에</a:t>
            </a:r>
          </a:p>
          <a:p>
            <a:pPr algn="l" lvl="0">
              <a:lnSpc>
                <a:spcPct val="124748"/>
              </a:lnSpc>
            </a:pPr>
            <a:r>
              <a:rPr lang="en-US" sz="2427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관해 입력</a:t>
            </a:r>
          </a:p>
          <a:p>
            <a:pPr algn="l" lvl="0">
              <a:lnSpc>
                <a:spcPct val="124748"/>
              </a:lnSpc>
            </a:pPr>
            <a:r>
              <a:rPr lang="en-US" sz="2427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해주세요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410700" y="3454400"/>
            <a:ext cx="1308100" cy="181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748"/>
              </a:lnSpc>
            </a:pPr>
            <a:r>
              <a:rPr lang="en-US" sz="2427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프로젝트 </a:t>
            </a:r>
          </a:p>
          <a:p>
            <a:pPr algn="l" lvl="0">
              <a:lnSpc>
                <a:spcPct val="124748"/>
              </a:lnSpc>
            </a:pPr>
            <a:r>
              <a:rPr lang="en-US" sz="2427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일정에</a:t>
            </a:r>
          </a:p>
          <a:p>
            <a:pPr algn="l" lvl="0">
              <a:lnSpc>
                <a:spcPct val="124748"/>
              </a:lnSpc>
            </a:pPr>
            <a:r>
              <a:rPr lang="en-US" sz="2427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관해 입력</a:t>
            </a:r>
          </a:p>
          <a:p>
            <a:pPr algn="l" lvl="0">
              <a:lnSpc>
                <a:spcPct val="124748"/>
              </a:lnSpc>
            </a:pPr>
            <a:r>
              <a:rPr lang="en-US" sz="2427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해주세요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9456400" y="3454400"/>
            <a:ext cx="1473200" cy="181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748"/>
              </a:lnSpc>
            </a:pPr>
            <a:r>
              <a:rPr lang="en-US" sz="2427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프로젝트 </a:t>
            </a:r>
          </a:p>
          <a:p>
            <a:pPr algn="l" lvl="0">
              <a:lnSpc>
                <a:spcPct val="124748"/>
              </a:lnSpc>
            </a:pPr>
            <a:r>
              <a:rPr lang="en-US" sz="2427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일정에</a:t>
            </a:r>
          </a:p>
          <a:p>
            <a:pPr algn="l" lvl="0">
              <a:lnSpc>
                <a:spcPct val="124748"/>
              </a:lnSpc>
            </a:pPr>
            <a:r>
              <a:rPr lang="en-US" sz="2427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관해 입력</a:t>
            </a:r>
          </a:p>
          <a:p>
            <a:pPr algn="l" lvl="0">
              <a:lnSpc>
                <a:spcPct val="124748"/>
              </a:lnSpc>
            </a:pPr>
            <a:r>
              <a:rPr lang="en-US" sz="2427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해주세요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617200" y="8216900"/>
            <a:ext cx="1600200" cy="181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748"/>
              </a:lnSpc>
            </a:pPr>
            <a:r>
              <a:rPr lang="en-US" sz="2427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프로젝트 </a:t>
            </a:r>
          </a:p>
          <a:p>
            <a:pPr algn="l" lvl="0">
              <a:lnSpc>
                <a:spcPct val="124748"/>
              </a:lnSpc>
            </a:pPr>
            <a:r>
              <a:rPr lang="en-US" sz="2427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일정에</a:t>
            </a:r>
          </a:p>
          <a:p>
            <a:pPr algn="l" lvl="0">
              <a:lnSpc>
                <a:spcPct val="124748"/>
              </a:lnSpc>
            </a:pPr>
            <a:r>
              <a:rPr lang="en-US" sz="2427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관해 입력</a:t>
            </a:r>
          </a:p>
          <a:p>
            <a:pPr algn="l" lvl="0">
              <a:lnSpc>
                <a:spcPct val="124748"/>
              </a:lnSpc>
            </a:pPr>
            <a:r>
              <a:rPr lang="en-US" sz="2427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해주세요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087600" y="8216900"/>
            <a:ext cx="1409700" cy="181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748"/>
              </a:lnSpc>
            </a:pPr>
            <a:r>
              <a:rPr lang="en-US" sz="2427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프로젝트 </a:t>
            </a:r>
          </a:p>
          <a:p>
            <a:pPr algn="l" lvl="0">
              <a:lnSpc>
                <a:spcPct val="124748"/>
              </a:lnSpc>
            </a:pPr>
            <a:r>
              <a:rPr lang="en-US" sz="2427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일정에</a:t>
            </a:r>
          </a:p>
          <a:p>
            <a:pPr algn="l" lvl="0">
              <a:lnSpc>
                <a:spcPct val="124748"/>
              </a:lnSpc>
            </a:pPr>
            <a:r>
              <a:rPr lang="en-US" sz="2427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관해 입력</a:t>
            </a:r>
          </a:p>
          <a:p>
            <a:pPr algn="l" lvl="0">
              <a:lnSpc>
                <a:spcPct val="124748"/>
              </a:lnSpc>
            </a:pPr>
            <a:r>
              <a:rPr lang="en-US" sz="2427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해주세요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9532600" y="8216900"/>
            <a:ext cx="1320800" cy="181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748"/>
              </a:lnSpc>
            </a:pPr>
            <a:r>
              <a:rPr lang="en-US" sz="2427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프로젝트 </a:t>
            </a:r>
          </a:p>
          <a:p>
            <a:pPr algn="l" lvl="0">
              <a:lnSpc>
                <a:spcPct val="124748"/>
              </a:lnSpc>
            </a:pPr>
            <a:r>
              <a:rPr lang="en-US" sz="2427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일정에</a:t>
            </a:r>
          </a:p>
          <a:p>
            <a:pPr algn="l" lvl="0">
              <a:lnSpc>
                <a:spcPct val="124748"/>
              </a:lnSpc>
            </a:pPr>
            <a:r>
              <a:rPr lang="en-US" sz="2427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관해 입력</a:t>
            </a:r>
          </a:p>
          <a:p>
            <a:pPr algn="l" lvl="0">
              <a:lnSpc>
                <a:spcPct val="124748"/>
              </a:lnSpc>
            </a:pPr>
            <a:r>
              <a:rPr lang="en-US" sz="2427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해주세요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04900" y="11150600"/>
            <a:ext cx="47752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6000"/>
              </a:lnSpc>
            </a:pPr>
            <a:r>
              <a:rPr lang="en-US" sz="2300" b="false" i="false" u="none" strike="noStrike" spc="-200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프로젝트 일정에 대해 설명해주세요</a:t>
            </a:r>
          </a:p>
          <a:p>
            <a:pPr algn="l" lvl="0">
              <a:lnSpc>
                <a:spcPct val="166000"/>
              </a:lnSpc>
            </a:pPr>
            <a:r>
              <a:rPr lang="en-US" sz="2300" b="false" i="false" u="none" strike="noStrike" spc="-200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프로젝트 일정에 대해 설명해주세요</a:t>
            </a:r>
          </a:p>
          <a:p>
            <a:pPr algn="l" lvl="0">
              <a:lnSpc>
                <a:spcPct val="166000"/>
              </a:lnSpc>
            </a:pPr>
            <a:r>
              <a:rPr lang="en-US" sz="2300" b="false" i="false" u="none" strike="noStrike" spc="-200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프로젝트 일정에 대해 설명해주세요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04900" y="1473200"/>
            <a:ext cx="5080000" cy="2984500"/>
          </a:xfrm>
          <a:prstGeom prst="rect">
            <a:avLst/>
          </a:prstGeom>
        </p:spPr>
        <p:txBody>
          <a:bodyPr anchor="ctr" rtlCol="false" lIns="0" tIns="168313" rIns="0" bIns="168313"/>
          <a:lstStyle/>
          <a:p>
            <a:pPr algn="l" lvl="0">
              <a:lnSpc>
                <a:spcPct val="92628"/>
              </a:lnSpc>
            </a:pPr>
            <a:r>
              <a:rPr lang="en-US" sz="9333" b="true" i="false" u="none" strike="noStrike">
                <a:solidFill>
                  <a:srgbClr val="000A3E"/>
                </a:solidFill>
                <a:latin typeface="NanumSquare Bold"/>
                <a:ea typeface="NanumSquare Bold"/>
                <a:cs typeface="NanumSquare Bold"/>
              </a:rPr>
              <a:t>프로젝트</a:t>
            </a:r>
          </a:p>
          <a:p>
            <a:pPr algn="l" lvl="0">
              <a:lnSpc>
                <a:spcPct val="92628"/>
              </a:lnSpc>
            </a:pPr>
            <a:r>
              <a:rPr lang="en-US" sz="9333" b="true" i="false" u="none" strike="noStrike">
                <a:solidFill>
                  <a:srgbClr val="000A3E"/>
                </a:solidFill>
                <a:latin typeface="NanumSquare Bold"/>
                <a:ea typeface="NanumSquare Bold"/>
                <a:cs typeface="NanumSquare Bold"/>
              </a:rPr>
              <a:t>일정</a:t>
            </a:r>
          </a:p>
        </p:txBody>
      </p:sp>
      <p:pic>
        <p:nvPicPr>
          <p:cNvPr name="Picture 40" id="4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0281900" y="10464800"/>
            <a:ext cx="1524000" cy="1524000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20307300" y="10858500"/>
            <a:ext cx="1460500" cy="800100"/>
          </a:xfrm>
          <a:prstGeom prst="rect">
            <a:avLst/>
          </a:prstGeom>
        </p:spPr>
        <p:txBody>
          <a:bodyPr anchor="ctr" rtlCol="false" lIns="0" tIns="28519" rIns="0" bIns="28519"/>
          <a:lstStyle/>
          <a:p>
            <a:pPr algn="ctr" lvl="0">
              <a:lnSpc>
                <a:spcPct val="100845"/>
              </a:lnSpc>
            </a:pPr>
            <a:r>
              <a:rPr lang="en-US" sz="2427" b="tru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마케팅</a:t>
            </a:r>
          </a:p>
          <a:p>
            <a:pPr algn="ctr" lvl="0">
              <a:lnSpc>
                <a:spcPct val="100845"/>
              </a:lnSpc>
            </a:pPr>
            <a:r>
              <a:rPr lang="en-US" sz="2427" b="tru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완료</a:t>
            </a:r>
          </a:p>
        </p:txBody>
      </p:sp>
      <p:pic>
        <p:nvPicPr>
          <p:cNvPr name="Picture 42" id="4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19200" y="1168400"/>
            <a:ext cx="596900" cy="3937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3723600" y="12090400"/>
            <a:ext cx="1358900" cy="825500"/>
          </a:xfrm>
          <a:prstGeom prst="rect">
            <a:avLst/>
          </a:prstGeom>
        </p:spPr>
      </p:pic>
      <p:sp>
        <p:nvSpPr>
          <p:cNvPr name="TextBox 44" id="44"/>
          <p:cNvSpPr txBox="true"/>
          <p:nvPr/>
        </p:nvSpPr>
        <p:spPr>
          <a:xfrm rot="0">
            <a:off x="23622000" y="12268200"/>
            <a:ext cx="889000" cy="533400"/>
          </a:xfrm>
          <a:prstGeom prst="rect">
            <a:avLst/>
          </a:prstGeom>
        </p:spPr>
        <p:txBody>
          <a:bodyPr anchor="ctr" rtlCol="false" lIns="0" tIns="8606" rIns="0" bIns="8606"/>
          <a:lstStyle/>
          <a:p>
            <a:pPr algn="ctr" lvl="0">
              <a:lnSpc>
                <a:spcPct val="112464"/>
              </a:lnSpc>
            </a:pPr>
            <a:r>
              <a:rPr lang="en-US" sz="3011" b="true" i="false" u="none" strike="noStrike" spc="-5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0" y="4521200"/>
            <a:ext cx="5600700" cy="5600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544300" y="4521200"/>
            <a:ext cx="5600700" cy="5600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32300" y="4521200"/>
            <a:ext cx="5600700" cy="5600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502400" y="10642600"/>
            <a:ext cx="4533900" cy="144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9440"/>
              </a:lnSpc>
            </a:pPr>
            <a:r>
              <a:rPr lang="en-US" sz="2399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 이곳에 텍스트를 입력해 주세요</a:t>
            </a:r>
          </a:p>
          <a:p>
            <a:pPr algn="ctr" lvl="0">
              <a:lnSpc>
                <a:spcPct val="139440"/>
              </a:lnSpc>
            </a:pPr>
            <a:r>
              <a:rPr lang="en-US" sz="2399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이곳에 텍스트를 입력해 주세요</a:t>
            </a:r>
          </a:p>
          <a:p>
            <a:pPr algn="ctr" lvl="0">
              <a:lnSpc>
                <a:spcPct val="139440"/>
              </a:lnSpc>
            </a:pPr>
            <a:r>
              <a:rPr lang="en-US" sz="2399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이곳에 텍스트를 입력해 주세요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4900" y="1346200"/>
            <a:ext cx="5080000" cy="2984500"/>
          </a:xfrm>
          <a:prstGeom prst="rect">
            <a:avLst/>
          </a:prstGeom>
        </p:spPr>
        <p:txBody>
          <a:bodyPr anchor="ctr" rtlCol="false" lIns="0" tIns="168313" rIns="0" bIns="168313"/>
          <a:lstStyle/>
          <a:p>
            <a:pPr algn="l" lvl="0">
              <a:lnSpc>
                <a:spcPct val="92628"/>
              </a:lnSpc>
            </a:pPr>
            <a:r>
              <a:rPr lang="en-US" sz="9333" b="true" i="false" u="none" strike="noStrike">
                <a:solidFill>
                  <a:srgbClr val="000A3E"/>
                </a:solidFill>
                <a:latin typeface="NanumSquare Bold"/>
                <a:ea typeface="NanumSquare Bold"/>
                <a:cs typeface="NanumSquare Bold"/>
              </a:rPr>
              <a:t>마케팅</a:t>
            </a:r>
          </a:p>
          <a:p>
            <a:pPr algn="l" lvl="0">
              <a:lnSpc>
                <a:spcPct val="92628"/>
              </a:lnSpc>
            </a:pPr>
            <a:r>
              <a:rPr lang="en-US" sz="9333" b="true" i="false" u="none" strike="noStrike">
                <a:solidFill>
                  <a:srgbClr val="000A3E"/>
                </a:solidFill>
                <a:latin typeface="NanumSquare Bold"/>
                <a:ea typeface="NanumSquare Bold"/>
                <a:cs typeface="NanumSquare Bold"/>
              </a:rPr>
              <a:t>사례조사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168400"/>
            <a:ext cx="596900" cy="393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717000" y="4406900"/>
            <a:ext cx="1155700" cy="1155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090400" y="10642600"/>
            <a:ext cx="4533900" cy="144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9440"/>
              </a:lnSpc>
            </a:pPr>
            <a:r>
              <a:rPr lang="en-US" sz="2399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 이곳에 텍스트를 입력해 주세요</a:t>
            </a:r>
          </a:p>
          <a:p>
            <a:pPr algn="ctr" lvl="0">
              <a:lnSpc>
                <a:spcPct val="139440"/>
              </a:lnSpc>
            </a:pPr>
            <a:r>
              <a:rPr lang="en-US" sz="2399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이곳에 텍스트를 입력해 주세요</a:t>
            </a:r>
          </a:p>
          <a:p>
            <a:pPr algn="ctr" lvl="0">
              <a:lnSpc>
                <a:spcPct val="139440"/>
              </a:lnSpc>
            </a:pPr>
            <a:r>
              <a:rPr lang="en-US" sz="2399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이곳에 텍스트를 입력해 주세요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65700" y="10629900"/>
            <a:ext cx="4533900" cy="144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9440"/>
              </a:lnSpc>
            </a:pPr>
            <a:r>
              <a:rPr lang="en-US" sz="2399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 이곳에 텍스트를 입력해 주세요</a:t>
            </a:r>
          </a:p>
          <a:p>
            <a:pPr algn="ctr" lvl="0">
              <a:lnSpc>
                <a:spcPct val="139440"/>
              </a:lnSpc>
            </a:pPr>
            <a:r>
              <a:rPr lang="en-US" sz="2399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이곳에 텍스트를 입력해 주세요</a:t>
            </a:r>
          </a:p>
          <a:p>
            <a:pPr algn="ctr" lvl="0">
              <a:lnSpc>
                <a:spcPct val="139440"/>
              </a:lnSpc>
            </a:pPr>
            <a:r>
              <a:rPr lang="en-US" sz="2399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이곳에 텍스트를 입력해 주세요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723600" y="12090400"/>
            <a:ext cx="1358900" cy="8255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3622000" y="12306300"/>
            <a:ext cx="889000" cy="533400"/>
          </a:xfrm>
          <a:prstGeom prst="rect">
            <a:avLst/>
          </a:prstGeom>
        </p:spPr>
        <p:txBody>
          <a:bodyPr anchor="ctr" rtlCol="false" lIns="0" tIns="8606" rIns="0" bIns="8606"/>
          <a:lstStyle/>
          <a:p>
            <a:pPr algn="ctr" lvl="0">
              <a:lnSpc>
                <a:spcPct val="112464"/>
              </a:lnSpc>
            </a:pPr>
            <a:r>
              <a:rPr lang="en-US" sz="3011" b="true" i="false" u="none" strike="noStrike" spc="-5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19200" y="1168400"/>
            <a:ext cx="596900" cy="393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04900" y="1346200"/>
            <a:ext cx="5080000" cy="2984500"/>
          </a:xfrm>
          <a:prstGeom prst="rect">
            <a:avLst/>
          </a:prstGeom>
        </p:spPr>
        <p:txBody>
          <a:bodyPr anchor="ctr" rtlCol="false" lIns="0" tIns="168313" rIns="0" bIns="168313"/>
          <a:lstStyle/>
          <a:p>
            <a:pPr algn="l" lvl="0">
              <a:lnSpc>
                <a:spcPct val="92628"/>
              </a:lnSpc>
            </a:pPr>
            <a:r>
              <a:rPr lang="en-US" sz="9333" b="true" i="false" u="none" strike="noStrike">
                <a:solidFill>
                  <a:srgbClr val="000A3E"/>
                </a:solidFill>
                <a:latin typeface="NanumSquare Bold"/>
                <a:ea typeface="NanumSquare Bold"/>
                <a:cs typeface="NanumSquare Bold"/>
              </a:rPr>
              <a:t>프로젝트</a:t>
            </a:r>
          </a:p>
          <a:p>
            <a:pPr algn="l" lvl="0">
              <a:lnSpc>
                <a:spcPct val="92628"/>
              </a:lnSpc>
            </a:pPr>
            <a:r>
              <a:rPr lang="en-US" sz="9333" b="true" i="false" u="none" strike="noStrike">
                <a:solidFill>
                  <a:srgbClr val="000A3E"/>
                </a:solidFill>
                <a:latin typeface="NanumSquare Bold"/>
                <a:ea typeface="NanumSquare Bold"/>
                <a:cs typeface="NanumSquare Bold"/>
              </a:rPr>
              <a:t>분석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85500" y="2171700"/>
            <a:ext cx="10058400" cy="10058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293600" y="4610100"/>
            <a:ext cx="33528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4875"/>
              </a:lnSpc>
            </a:pPr>
            <a:r>
              <a:rPr lang="en-US" sz="4543" b="true" i="false" u="none" strike="noStrike">
                <a:solidFill>
                  <a:srgbClr val="FFFFFF"/>
                </a:solidFill>
                <a:latin typeface="NanumSquare Bold"/>
                <a:ea typeface="NanumSquare Bold"/>
                <a:cs typeface="NanumSquare Bold"/>
              </a:rPr>
              <a:t>KEYWORD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59000" y="6197600"/>
            <a:ext cx="1092200" cy="736600"/>
          </a:xfrm>
          <a:prstGeom prst="rect">
            <a:avLst/>
          </a:prstGeom>
        </p:spPr>
        <p:txBody>
          <a:bodyPr anchor="ctr" rtlCol="false" lIns="0" tIns="11900" rIns="0" bIns="11900"/>
          <a:lstStyle/>
          <a:p>
            <a:pPr algn="ctr" lvl="0">
              <a:lnSpc>
                <a:spcPct val="112464"/>
              </a:lnSpc>
            </a:pPr>
            <a:r>
              <a:rPr lang="en-US" sz="4164" b="false" i="false" u="none" strike="noStrike">
                <a:solidFill>
                  <a:srgbClr val="FFFFFF"/>
                </a:solidFill>
                <a:latin typeface="NanumSquare Bold"/>
                <a:ea typeface="NanumSquare Bold"/>
                <a:cs typeface="NanumSquare Bold"/>
              </a:rPr>
              <a:t>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687800" y="4610100"/>
            <a:ext cx="33528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4875"/>
              </a:lnSpc>
            </a:pPr>
            <a:r>
              <a:rPr lang="en-US" sz="4543" b="true" i="false" u="none" strike="noStrike">
                <a:solidFill>
                  <a:srgbClr val="FFFFFF"/>
                </a:solidFill>
                <a:latin typeface="NanumSquare Bold"/>
                <a:ea typeface="NanumSquare Bold"/>
                <a:cs typeface="NanumSquare Bold"/>
              </a:rPr>
              <a:t>KEYWORD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93600" y="9131300"/>
            <a:ext cx="33528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4875"/>
              </a:lnSpc>
            </a:pPr>
            <a:r>
              <a:rPr lang="en-US" sz="4543" b="true" i="false" u="none" strike="noStrike">
                <a:solidFill>
                  <a:srgbClr val="000000"/>
                </a:solidFill>
                <a:latin typeface="NanumSquare Bold"/>
                <a:ea typeface="NanumSquare Bold"/>
                <a:cs typeface="NanumSquare Bold"/>
              </a:rPr>
              <a:t>KEYWORD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87800" y="9131300"/>
            <a:ext cx="33528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4875"/>
              </a:lnSpc>
            </a:pPr>
            <a:r>
              <a:rPr lang="en-US" sz="4543" b="true" i="false" u="none" strike="noStrike">
                <a:solidFill>
                  <a:srgbClr val="FFFFFF"/>
                </a:solidFill>
                <a:latin typeface="NanumSquare Bold"/>
                <a:ea typeface="NanumSquare Bold"/>
                <a:cs typeface="NanumSquare Bold"/>
              </a:rPr>
              <a:t>KEYWORD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090900" y="6197600"/>
            <a:ext cx="1092200" cy="736600"/>
          </a:xfrm>
          <a:prstGeom prst="rect">
            <a:avLst/>
          </a:prstGeom>
        </p:spPr>
        <p:txBody>
          <a:bodyPr anchor="ctr" rtlCol="false" lIns="0" tIns="11900" rIns="0" bIns="11900"/>
          <a:lstStyle/>
          <a:p>
            <a:pPr algn="ctr" lvl="0">
              <a:lnSpc>
                <a:spcPct val="112464"/>
              </a:lnSpc>
            </a:pPr>
            <a:r>
              <a:rPr lang="en-US" sz="4164" b="false" i="false" u="none" strike="noStrike">
                <a:solidFill>
                  <a:srgbClr val="FFFFFF"/>
                </a:solidFill>
                <a:latin typeface="NanumSquare Bold"/>
                <a:ea typeface="NanumSquare Bold"/>
                <a:cs typeface="NanumSquare Bold"/>
              </a:rPr>
              <a:t>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59000" y="7493000"/>
            <a:ext cx="1092200" cy="736600"/>
          </a:xfrm>
          <a:prstGeom prst="rect">
            <a:avLst/>
          </a:prstGeom>
        </p:spPr>
        <p:txBody>
          <a:bodyPr anchor="ctr" rtlCol="false" lIns="0" tIns="11900" rIns="0" bIns="11900"/>
          <a:lstStyle/>
          <a:p>
            <a:pPr algn="ctr" lvl="0">
              <a:lnSpc>
                <a:spcPct val="112464"/>
              </a:lnSpc>
            </a:pPr>
            <a:r>
              <a:rPr lang="en-US" sz="4164" b="false" i="false" u="none" strike="noStrike">
                <a:solidFill>
                  <a:srgbClr val="000000"/>
                </a:solidFill>
                <a:latin typeface="NanumSquare Bold"/>
                <a:ea typeface="NanumSquare Bold"/>
                <a:cs typeface="NanumSquare Bold"/>
              </a:rPr>
              <a:t>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090900" y="7493000"/>
            <a:ext cx="1092200" cy="736600"/>
          </a:xfrm>
          <a:prstGeom prst="rect">
            <a:avLst/>
          </a:prstGeom>
        </p:spPr>
        <p:txBody>
          <a:bodyPr anchor="ctr" rtlCol="false" lIns="0" tIns="11900" rIns="0" bIns="11900"/>
          <a:lstStyle/>
          <a:p>
            <a:pPr algn="ctr" lvl="0">
              <a:lnSpc>
                <a:spcPct val="112464"/>
              </a:lnSpc>
            </a:pPr>
            <a:r>
              <a:rPr lang="en-US" sz="4164" b="false" i="false" u="none" strike="noStrike">
                <a:solidFill>
                  <a:srgbClr val="FFFFFF"/>
                </a:solidFill>
                <a:latin typeface="NanumSquare Bold"/>
                <a:ea typeface="NanumSquare Bold"/>
                <a:cs typeface="NanumSquare Bold"/>
              </a:rPr>
              <a:t>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87500" y="9766300"/>
            <a:ext cx="5511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8945"/>
              </a:lnSpc>
            </a:pPr>
            <a:r>
              <a:rPr lang="en-US" sz="2653" b="false" i="false" u="none" strike="noStrike" spc="-200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키워드와 관련된 내용을 입력해주세요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4900" y="9842500"/>
            <a:ext cx="317500" cy="3175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587500" y="10439400"/>
            <a:ext cx="5511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8945"/>
              </a:lnSpc>
            </a:pPr>
            <a:r>
              <a:rPr lang="en-US" sz="2653" b="false" i="false" u="none" strike="noStrike" spc="-200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키워드와 관련된 내용을 입력해주세요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4900" y="10515600"/>
            <a:ext cx="317500" cy="3175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587500" y="11163300"/>
            <a:ext cx="5511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8945"/>
              </a:lnSpc>
            </a:pPr>
            <a:r>
              <a:rPr lang="en-US" sz="2653" b="false" i="false" u="none" strike="noStrike" spc="-200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키워드와 관련된 내용을 입력해주세요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04900" y="11239500"/>
            <a:ext cx="317500" cy="3175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587500" y="11836400"/>
            <a:ext cx="5511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8945"/>
              </a:lnSpc>
            </a:pPr>
            <a:r>
              <a:rPr lang="en-US" sz="2653" b="false" i="false" u="none" strike="noStrike" spc="-200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키워드와 관련된 내용을 입력해주세요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04900" y="11912600"/>
            <a:ext cx="317500" cy="317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3723600" y="12090400"/>
            <a:ext cx="1358900" cy="8255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23622000" y="12306300"/>
            <a:ext cx="889000" cy="533400"/>
          </a:xfrm>
          <a:prstGeom prst="rect">
            <a:avLst/>
          </a:prstGeom>
        </p:spPr>
        <p:txBody>
          <a:bodyPr anchor="ctr" rtlCol="false" lIns="0" tIns="8606" rIns="0" bIns="8606"/>
          <a:lstStyle/>
          <a:p>
            <a:pPr algn="ctr" lvl="0">
              <a:lnSpc>
                <a:spcPct val="112464"/>
              </a:lnSpc>
            </a:pPr>
            <a:r>
              <a:rPr lang="en-US" sz="3011" b="true" i="false" u="none" strike="noStrike" spc="-5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363200" y="2463800"/>
            <a:ext cx="89408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766300" y="4864100"/>
            <a:ext cx="2235200" cy="165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709400" y="4165600"/>
            <a:ext cx="1219200" cy="990600"/>
          </a:xfrm>
          <a:prstGeom prst="rect">
            <a:avLst/>
          </a:prstGeom>
        </p:spPr>
        <p:txBody>
          <a:bodyPr anchor="ctr" rtlCol="false" lIns="0" tIns="15988" rIns="0" bIns="15988"/>
          <a:lstStyle/>
          <a:p>
            <a:pPr algn="ctr" lvl="0">
              <a:lnSpc>
                <a:spcPct val="112464"/>
              </a:lnSpc>
            </a:pPr>
            <a:r>
              <a:rPr lang="en-US" sz="5595" b="false" i="false" u="none" strike="noStrike">
                <a:solidFill>
                  <a:srgbClr val="FFFFFF"/>
                </a:solidFill>
                <a:latin typeface="NanumSquare Bold"/>
                <a:ea typeface="NanumSquare Bold"/>
                <a:cs typeface="NanumSquare Bold"/>
              </a:rPr>
              <a:t>A.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122900" y="4406900"/>
            <a:ext cx="2197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852900" y="4165600"/>
            <a:ext cx="1219200" cy="990600"/>
          </a:xfrm>
          <a:prstGeom prst="rect">
            <a:avLst/>
          </a:prstGeom>
        </p:spPr>
        <p:txBody>
          <a:bodyPr anchor="ctr" rtlCol="false" lIns="0" tIns="15988" rIns="0" bIns="15988"/>
          <a:lstStyle/>
          <a:p>
            <a:pPr algn="ctr" lvl="0">
              <a:lnSpc>
                <a:spcPct val="112464"/>
              </a:lnSpc>
            </a:pPr>
            <a:r>
              <a:rPr lang="en-US" sz="5595" b="false" i="false" u="none" strike="noStrike">
                <a:solidFill>
                  <a:srgbClr val="000000"/>
                </a:solidFill>
                <a:latin typeface="NanumSquare Bold"/>
                <a:ea typeface="NanumSquare Bold"/>
                <a:cs typeface="NanumSquare Bold"/>
              </a:rPr>
              <a:t>B.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36100" y="10223500"/>
            <a:ext cx="3263900" cy="165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709400" y="8801100"/>
            <a:ext cx="1219200" cy="990600"/>
          </a:xfrm>
          <a:prstGeom prst="rect">
            <a:avLst/>
          </a:prstGeom>
        </p:spPr>
        <p:txBody>
          <a:bodyPr anchor="ctr" rtlCol="false" lIns="0" tIns="15988" rIns="0" bIns="15988"/>
          <a:lstStyle/>
          <a:p>
            <a:pPr algn="ctr" lvl="0">
              <a:lnSpc>
                <a:spcPct val="112464"/>
              </a:lnSpc>
            </a:pPr>
            <a:r>
              <a:rPr lang="en-US" sz="5595" b="false" i="false" u="none" strike="noStrike">
                <a:solidFill>
                  <a:srgbClr val="FFFFFF"/>
                </a:solidFill>
                <a:latin typeface="NanumSquare Bold"/>
                <a:ea typeface="NanumSquare Bold"/>
                <a:cs typeface="NanumSquare Bold"/>
              </a:rPr>
              <a:t>C.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326100" y="10299700"/>
            <a:ext cx="1079500" cy="469900"/>
          </a:xfrm>
          <a:prstGeom prst="rect">
            <a:avLst/>
          </a:prstGeom>
        </p:spPr>
        <p:txBody>
          <a:bodyPr anchor="ctr" rtlCol="false" lIns="0" tIns="25484" rIns="0" bIns="25484"/>
          <a:lstStyle/>
          <a:p>
            <a:pPr algn="l" lvl="0">
              <a:lnSpc>
                <a:spcPct val="103749"/>
              </a:lnSpc>
            </a:pPr>
            <a:r>
              <a:rPr lang="en-US" sz="2675" b="true" i="false" u="none" strike="noStrike">
                <a:solidFill>
                  <a:srgbClr val="FFFFFF"/>
                </a:solidFill>
                <a:latin typeface="NanumGothic"/>
                <a:ea typeface="NanumGothic"/>
                <a:cs typeface="NanumGothic"/>
              </a:rPr>
              <a:t>30%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992600" y="9258300"/>
            <a:ext cx="3009900" cy="165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6852900" y="8801100"/>
            <a:ext cx="1219200" cy="990600"/>
          </a:xfrm>
          <a:prstGeom prst="rect">
            <a:avLst/>
          </a:prstGeom>
        </p:spPr>
        <p:txBody>
          <a:bodyPr anchor="ctr" rtlCol="false" lIns="0" tIns="15988" rIns="0" bIns="15988"/>
          <a:lstStyle/>
          <a:p>
            <a:pPr algn="ctr" lvl="0">
              <a:lnSpc>
                <a:spcPct val="112464"/>
              </a:lnSpc>
            </a:pPr>
            <a:r>
              <a:rPr lang="en-US" sz="5595" b="false" i="false" u="none" strike="noStrike">
                <a:solidFill>
                  <a:srgbClr val="FFFFFF"/>
                </a:solidFill>
                <a:latin typeface="NanumSquare Bold"/>
                <a:ea typeface="NanumSquare Bold"/>
                <a:cs typeface="NanumSquare Bold"/>
              </a:rPr>
              <a:t>D.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01700" y="6362700"/>
            <a:ext cx="2451100" cy="990600"/>
          </a:xfrm>
          <a:prstGeom prst="rect">
            <a:avLst/>
          </a:prstGeom>
        </p:spPr>
        <p:txBody>
          <a:bodyPr anchor="ctr" rtlCol="false" lIns="0" tIns="15988" rIns="0" bIns="15988"/>
          <a:lstStyle/>
          <a:p>
            <a:pPr algn="ctr" lvl="0">
              <a:lnSpc>
                <a:spcPct val="112464"/>
              </a:lnSpc>
            </a:pPr>
            <a:r>
              <a:rPr lang="en-US" sz="5595" b="true" i="false" u="none" strike="noStrike">
                <a:solidFill>
                  <a:srgbClr val="000000"/>
                </a:solidFill>
                <a:latin typeface="NanumSquare Bold"/>
                <a:ea typeface="NanumSquare Bold"/>
                <a:cs typeface="NanumSquare Bold"/>
              </a:rPr>
              <a:t>TITLE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7900" y="11112500"/>
            <a:ext cx="47752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6000"/>
              </a:lnSpc>
            </a:pPr>
            <a:r>
              <a:rPr lang="en-US" sz="2300" b="false" i="false" u="none" strike="noStrike" spc="-200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차트와 관련된 내용을 입력해주세요</a:t>
            </a:r>
          </a:p>
          <a:p>
            <a:pPr algn="l" lvl="0">
              <a:lnSpc>
                <a:spcPct val="166000"/>
              </a:lnSpc>
            </a:pPr>
            <a:r>
              <a:rPr lang="en-US" sz="2300" b="false" i="false" u="none" strike="noStrike" spc="-200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차트와 관련된 내용을 입력해주세요</a:t>
            </a:r>
          </a:p>
          <a:p>
            <a:pPr algn="l" lvl="0">
              <a:lnSpc>
                <a:spcPct val="166000"/>
              </a:lnSpc>
            </a:pPr>
            <a:r>
              <a:rPr lang="en-US" sz="2300" b="false" i="false" u="none" strike="noStrike" spc="-200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차트와 관련된 내용을 입력해주세요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92200" y="1168400"/>
            <a:ext cx="596900" cy="393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77900" y="1346200"/>
            <a:ext cx="5080000" cy="2984500"/>
          </a:xfrm>
          <a:prstGeom prst="rect">
            <a:avLst/>
          </a:prstGeom>
        </p:spPr>
        <p:txBody>
          <a:bodyPr anchor="ctr" rtlCol="false" lIns="0" tIns="168313" rIns="0" bIns="168313"/>
          <a:lstStyle/>
          <a:p>
            <a:pPr algn="l" lvl="0">
              <a:lnSpc>
                <a:spcPct val="92628"/>
              </a:lnSpc>
            </a:pPr>
            <a:r>
              <a:rPr lang="en-US" sz="9333" b="true" i="false" u="none" strike="noStrike">
                <a:solidFill>
                  <a:srgbClr val="000A3E"/>
                </a:solidFill>
                <a:latin typeface="NanumSquare Bold"/>
                <a:ea typeface="NanumSquare Bold"/>
                <a:cs typeface="NanumSquare Bold"/>
              </a:rPr>
              <a:t>프로젝트</a:t>
            </a:r>
          </a:p>
          <a:p>
            <a:pPr algn="l" lvl="0">
              <a:lnSpc>
                <a:spcPct val="92628"/>
              </a:lnSpc>
            </a:pPr>
            <a:r>
              <a:rPr lang="en-US" sz="9333" b="true" i="false" u="none" strike="noStrike">
                <a:solidFill>
                  <a:srgbClr val="000A3E"/>
                </a:solidFill>
                <a:latin typeface="NanumSquare Bold"/>
                <a:ea typeface="NanumSquare Bold"/>
                <a:cs typeface="NanumSquare Bold"/>
              </a:rPr>
              <a:t>분석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88100" y="9359900"/>
            <a:ext cx="30099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9440"/>
              </a:lnSpc>
            </a:pPr>
            <a:r>
              <a:rPr lang="en-US" sz="3066" b="false" i="false" u="none" strike="noStrike">
                <a:solidFill>
                  <a:srgbClr val="787878"/>
                </a:solidFill>
                <a:latin typeface="NanumSquare Bold"/>
                <a:ea typeface="NanumSquare Bold"/>
                <a:cs typeface="NanumSquare Bold"/>
              </a:rPr>
              <a:t>이곳에 텍스트를</a:t>
            </a:r>
          </a:p>
          <a:p>
            <a:pPr algn="r" lvl="0">
              <a:lnSpc>
                <a:spcPct val="139440"/>
              </a:lnSpc>
            </a:pPr>
            <a:r>
              <a:rPr lang="en-US" sz="3066" b="false" i="false" u="none" strike="noStrike">
                <a:solidFill>
                  <a:srgbClr val="787878"/>
                </a:solidFill>
                <a:latin typeface="NanumSquare Bold"/>
                <a:ea typeface="NanumSquare Bold"/>
                <a:cs typeface="NanumSquare Bold"/>
              </a:rPr>
              <a:t>입력해주세요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07200" y="3937000"/>
            <a:ext cx="30099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9440"/>
              </a:lnSpc>
            </a:pPr>
            <a:r>
              <a:rPr lang="en-US" sz="3066" b="false" i="false" u="none" strike="noStrike">
                <a:solidFill>
                  <a:srgbClr val="787878"/>
                </a:solidFill>
                <a:latin typeface="NanumSquare Bold"/>
                <a:ea typeface="NanumSquare Bold"/>
                <a:cs typeface="NanumSquare Bold"/>
              </a:rPr>
              <a:t>이곳에 텍스트를</a:t>
            </a:r>
          </a:p>
          <a:p>
            <a:pPr algn="r" lvl="0">
              <a:lnSpc>
                <a:spcPct val="139440"/>
              </a:lnSpc>
            </a:pPr>
            <a:r>
              <a:rPr lang="en-US" sz="3066" b="false" i="false" u="none" strike="noStrike">
                <a:solidFill>
                  <a:srgbClr val="787878"/>
                </a:solidFill>
                <a:latin typeface="NanumSquare Bold"/>
                <a:ea typeface="NanumSquare Bold"/>
                <a:cs typeface="NanumSquare Bold"/>
              </a:rPr>
              <a:t>입력해주세요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485100" y="3441700"/>
            <a:ext cx="28194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en-US" sz="3066" b="false" i="false" u="none" strike="noStrike">
                <a:solidFill>
                  <a:srgbClr val="787878"/>
                </a:solidFill>
                <a:latin typeface="NanumSquare Bold"/>
                <a:ea typeface="NanumSquare Bold"/>
                <a:cs typeface="NanumSquare Bold"/>
              </a:rPr>
              <a:t>이곳에 텍스트를</a:t>
            </a:r>
          </a:p>
          <a:p>
            <a:pPr algn="l" lvl="0">
              <a:lnSpc>
                <a:spcPct val="139440"/>
              </a:lnSpc>
            </a:pPr>
            <a:r>
              <a:rPr lang="en-US" sz="3066" b="false" i="false" u="none" strike="noStrike">
                <a:solidFill>
                  <a:srgbClr val="787878"/>
                </a:solidFill>
                <a:latin typeface="NanumSquare Bold"/>
                <a:ea typeface="NanumSquare Bold"/>
                <a:cs typeface="NanumSquare Bold"/>
              </a:rPr>
              <a:t>입력해주세요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142200" y="8242300"/>
            <a:ext cx="28194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en-US" sz="3066" b="false" i="false" u="none" strike="noStrike">
                <a:solidFill>
                  <a:srgbClr val="787878"/>
                </a:solidFill>
                <a:latin typeface="NanumSquare Bold"/>
                <a:ea typeface="NanumSquare Bold"/>
                <a:cs typeface="NanumSquare Bold"/>
              </a:rPr>
              <a:t>이곳에 텍스트를</a:t>
            </a:r>
          </a:p>
          <a:p>
            <a:pPr algn="l" lvl="0">
              <a:lnSpc>
                <a:spcPct val="139440"/>
              </a:lnSpc>
            </a:pPr>
            <a:r>
              <a:rPr lang="en-US" sz="3066" b="false" i="false" u="none" strike="noStrike">
                <a:solidFill>
                  <a:srgbClr val="787878"/>
                </a:solidFill>
                <a:latin typeface="NanumSquare Bold"/>
                <a:ea typeface="NanumSquare Bold"/>
                <a:cs typeface="NanumSquare Bold"/>
              </a:rPr>
              <a:t>입력해주세요 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3723600" y="12090400"/>
            <a:ext cx="1358900" cy="8255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3622000" y="12306300"/>
            <a:ext cx="889000" cy="533400"/>
          </a:xfrm>
          <a:prstGeom prst="rect">
            <a:avLst/>
          </a:prstGeom>
        </p:spPr>
        <p:txBody>
          <a:bodyPr anchor="ctr" rtlCol="false" lIns="0" tIns="8606" rIns="0" bIns="8606"/>
          <a:lstStyle/>
          <a:p>
            <a:pPr algn="ctr" lvl="0">
              <a:lnSpc>
                <a:spcPct val="112464"/>
              </a:lnSpc>
            </a:pPr>
            <a:r>
              <a:rPr lang="en-US" sz="3011" b="true" i="false" u="none" strike="noStrike" spc="-5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233400" y="2159000"/>
            <a:ext cx="9842500" cy="419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1158200" y="2120900"/>
            <a:ext cx="889000" cy="393700"/>
          </a:xfrm>
          <a:prstGeom prst="rect">
            <a:avLst/>
          </a:prstGeom>
        </p:spPr>
        <p:txBody>
          <a:bodyPr anchor="ctr" rtlCol="false" lIns="0" tIns="27638" rIns="0" bIns="27638"/>
          <a:lstStyle/>
          <a:p>
            <a:pPr algn="l" lvl="0">
              <a:lnSpc>
                <a:spcPct val="100015"/>
              </a:lnSpc>
            </a:pPr>
            <a:r>
              <a:rPr lang="en-US" sz="2232" b="true" i="false" u="none" strike="noStrike">
                <a:solidFill>
                  <a:srgbClr val="000000"/>
                </a:solidFill>
                <a:latin typeface="NanumSquare Bold"/>
                <a:ea typeface="NanumSquare Bold"/>
                <a:cs typeface="NanumSquare Bold"/>
              </a:rPr>
              <a:t>30%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512800" y="2108200"/>
            <a:ext cx="1651000" cy="368300"/>
          </a:xfrm>
          <a:prstGeom prst="rect">
            <a:avLst/>
          </a:prstGeom>
        </p:spPr>
        <p:txBody>
          <a:bodyPr anchor="ctr" rtlCol="false" lIns="0" tIns="25955" rIns="0" bIns="25955"/>
          <a:lstStyle/>
          <a:p>
            <a:pPr algn="l" lvl="0">
              <a:lnSpc>
                <a:spcPct val="100015"/>
              </a:lnSpc>
            </a:pPr>
            <a:r>
              <a:rPr lang="en-US" sz="2096" b="true" i="false" u="none" strike="noStrike">
                <a:solidFill>
                  <a:srgbClr val="FFFFFF"/>
                </a:solidFill>
                <a:latin typeface="NanumSquare Bold"/>
                <a:ea typeface="NanumSquare Bold"/>
                <a:cs typeface="NanumSquare Bold"/>
              </a:rPr>
              <a:t>graphic1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220700" y="3048000"/>
            <a:ext cx="12039600" cy="419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1158200" y="2997200"/>
            <a:ext cx="889000" cy="393700"/>
          </a:xfrm>
          <a:prstGeom prst="rect">
            <a:avLst/>
          </a:prstGeom>
        </p:spPr>
        <p:txBody>
          <a:bodyPr anchor="ctr" rtlCol="false" lIns="0" tIns="27638" rIns="0" bIns="27638"/>
          <a:lstStyle/>
          <a:p>
            <a:pPr algn="l" lvl="0">
              <a:lnSpc>
                <a:spcPct val="100015"/>
              </a:lnSpc>
            </a:pPr>
            <a:r>
              <a:rPr lang="en-US" sz="2232" b="true" i="false" u="none" strike="noStrike">
                <a:solidFill>
                  <a:srgbClr val="000000"/>
                </a:solidFill>
                <a:latin typeface="NanumSquare Bold"/>
                <a:ea typeface="NanumSquare Bold"/>
                <a:cs typeface="NanumSquare Bold"/>
              </a:rPr>
              <a:t>50%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12800" y="3022600"/>
            <a:ext cx="1651000" cy="368300"/>
          </a:xfrm>
          <a:prstGeom prst="rect">
            <a:avLst/>
          </a:prstGeom>
        </p:spPr>
        <p:txBody>
          <a:bodyPr anchor="ctr" rtlCol="false" lIns="0" tIns="25955" rIns="0" bIns="25955"/>
          <a:lstStyle/>
          <a:p>
            <a:pPr algn="l" lvl="0">
              <a:lnSpc>
                <a:spcPct val="100015"/>
              </a:lnSpc>
            </a:pPr>
            <a:r>
              <a:rPr lang="en-US" sz="2096" b="true" i="false" u="none" strike="noStrike">
                <a:solidFill>
                  <a:srgbClr val="FFFFFF"/>
                </a:solidFill>
                <a:latin typeface="NanumSquare Bold"/>
                <a:ea typeface="NanumSquare Bold"/>
                <a:cs typeface="NanumSquare Bold"/>
              </a:rPr>
              <a:t>graphic 2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20700" y="4025900"/>
            <a:ext cx="14732000" cy="419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1158200" y="3975100"/>
            <a:ext cx="889000" cy="393700"/>
          </a:xfrm>
          <a:prstGeom prst="rect">
            <a:avLst/>
          </a:prstGeom>
        </p:spPr>
        <p:txBody>
          <a:bodyPr anchor="ctr" rtlCol="false" lIns="0" tIns="27638" rIns="0" bIns="27638"/>
          <a:lstStyle/>
          <a:p>
            <a:pPr algn="l" lvl="0">
              <a:lnSpc>
                <a:spcPct val="100015"/>
              </a:lnSpc>
            </a:pPr>
            <a:r>
              <a:rPr lang="en-US" sz="2232" b="true" i="false" u="none" strike="noStrike">
                <a:solidFill>
                  <a:srgbClr val="000000"/>
                </a:solidFill>
                <a:latin typeface="NanumSquare Bold"/>
                <a:ea typeface="NanumSquare Bold"/>
                <a:cs typeface="NanumSquare Bold"/>
              </a:rPr>
              <a:t>80%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12800" y="3987800"/>
            <a:ext cx="1651000" cy="368300"/>
          </a:xfrm>
          <a:prstGeom prst="rect">
            <a:avLst/>
          </a:prstGeom>
        </p:spPr>
        <p:txBody>
          <a:bodyPr anchor="ctr" rtlCol="false" lIns="0" tIns="25955" rIns="0" bIns="25955"/>
          <a:lstStyle/>
          <a:p>
            <a:pPr algn="l" lvl="0">
              <a:lnSpc>
                <a:spcPct val="100015"/>
              </a:lnSpc>
            </a:pPr>
            <a:r>
              <a:rPr lang="en-US" sz="2096" b="true" i="false" u="none" strike="noStrike">
                <a:solidFill>
                  <a:srgbClr val="FFFFFF"/>
                </a:solidFill>
                <a:latin typeface="NanumSquare Bold"/>
                <a:ea typeface="NanumSquare Bold"/>
                <a:cs typeface="NanumSquare Bold"/>
              </a:rPr>
              <a:t>graphic3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4800" y="1320800"/>
            <a:ext cx="1485900" cy="622300"/>
          </a:xfrm>
          <a:prstGeom prst="rect">
            <a:avLst/>
          </a:prstGeom>
        </p:spPr>
        <p:txBody>
          <a:bodyPr anchor="ctr" rtlCol="false" lIns="0" tIns="10014" rIns="0" bIns="10014"/>
          <a:lstStyle/>
          <a:p>
            <a:pPr algn="ctr" lvl="0">
              <a:lnSpc>
                <a:spcPct val="112464"/>
              </a:lnSpc>
            </a:pPr>
            <a:r>
              <a:rPr lang="en-US" sz="3504" b="false" i="false" u="none" strike="noStrike">
                <a:solidFill>
                  <a:srgbClr val="787878"/>
                </a:solidFill>
                <a:latin typeface="NanumSquare Bold"/>
                <a:ea typeface="NanumSquare Bold"/>
                <a:cs typeface="NanumSquare Bold"/>
              </a:rPr>
              <a:t>*참고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1168400"/>
            <a:ext cx="596900" cy="393700"/>
          </a:xfrm>
          <a:prstGeom prst="rect">
            <a:avLst/>
          </a:prstGeom>
        </p:spPr>
      </p:pic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4013200" y="6654800"/>
          <a:ext cx="17767300" cy="5511800"/>
        </p:xfrm>
        <a:graphic>
          <a:graphicData uri="http://schemas.openxmlformats.org/drawingml/2006/table">
            <a:tbl>
              <a:tblPr/>
              <a:tblGrid>
                <a:gridCol w="1402631"/>
                <a:gridCol w="5454906"/>
                <a:gridCol w="5454906"/>
                <a:gridCol w="5454906"/>
              </a:tblGrid>
              <a:tr h="797417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NanumSquare Bold"/>
                          <a:ea typeface="NanumSquare Bold"/>
                          <a:cs typeface="NanumSquare Bold"/>
                        </a:rPr>
                        <a:t>NO.</a:t>
                      </a:r>
                      <a:endParaRPr lang="en-US" sz="1100"/>
                    </a:p>
                  </a:txBody>
                  <a:tcPr anchor="ctr" marL="25400" marT="25400" marR="25400" marB="2540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A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700" b="true" i="false" u="none" strike="noStrike">
                          <a:solidFill>
                            <a:srgbClr val="FFFFFF"/>
                          </a:solidFill>
                          <a:latin typeface="NanumSquare Bold"/>
                          <a:ea typeface="NanumSquare Bold"/>
                          <a:cs typeface="NanumSquare Bold"/>
                        </a:rPr>
                        <a:t>GRAPHIC 1</a:t>
                      </a:r>
                      <a:endParaRPr lang="en-US" sz="1100"/>
                    </a:p>
                  </a:txBody>
                  <a:tcPr anchor="ctr" marL="25400" marT="25400" marR="25400" marB="2540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6F2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700" b="true" i="false" u="none" strike="noStrike">
                          <a:solidFill>
                            <a:srgbClr val="FFFFFF"/>
                          </a:solidFill>
                          <a:latin typeface="NanumSquare Bold"/>
                          <a:ea typeface="NanumSquare Bold"/>
                          <a:cs typeface="NanumSquare Bold"/>
                        </a:rPr>
                        <a:t>GRAPHIC 2</a:t>
                      </a:r>
                      <a:endParaRPr lang="en-US" sz="1100"/>
                    </a:p>
                  </a:txBody>
                  <a:tcPr anchor="ctr" marL="25400" marT="25400" marR="25400" marB="2540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A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700" b="true" i="false" u="none" strike="noStrike">
                          <a:solidFill>
                            <a:srgbClr val="FFFFFF"/>
                          </a:solidFill>
                          <a:latin typeface="NanumSquare Bold"/>
                          <a:ea typeface="NanumSquare Bold"/>
                          <a:cs typeface="NanumSquare Bold"/>
                        </a:rPr>
                        <a:t>GRAPHIC 3</a:t>
                      </a:r>
                      <a:endParaRPr lang="en-US" sz="1100"/>
                    </a:p>
                  </a:txBody>
                  <a:tcPr anchor="ctr" marL="25400" marT="25400" marR="25400" marB="2540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6F22"/>
                    </a:solidFill>
                  </a:tcPr>
                </a:tc>
              </a:tr>
              <a:tr h="154645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300" b="false" i="false" u="none" strike="noStrike">
                          <a:solidFill>
                            <a:srgbClr val="000000"/>
                          </a:solidFill>
                          <a:latin typeface="NanumSquare Bold"/>
                          <a:ea typeface="NanumSquare Bold"/>
                          <a:cs typeface="NanumSquare Bold"/>
                        </a:rPr>
                        <a:t>1</a:t>
                      </a:r>
                      <a:endParaRPr lang="en-US" sz="1100"/>
                    </a:p>
                  </a:txBody>
                  <a:tcPr anchor="ctr" marL="25400" marT="25400" marR="25400" marB="2540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787878"/>
                          </a:solidFill>
                          <a:latin typeface="NanumSquare Regular"/>
                          <a:ea typeface="NanumSquare Regular"/>
                          <a:cs typeface="NanumSquare Regular"/>
                        </a:rPr>
                        <a:t>이곳에 내용을 입력해주세요</a:t>
                      </a:r>
                      <a:endParaRPr lang="en-US" sz="1100"/>
                    </a:p>
                  </a:txBody>
                  <a:tcPr anchor="ctr" marL="25400" marT="25400" marR="25400" marB="2540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787878"/>
                          </a:solidFill>
                          <a:latin typeface="NanumSquare Regular"/>
                          <a:ea typeface="NanumSquare Regular"/>
                          <a:cs typeface="NanumSquare Regular"/>
                        </a:rPr>
                        <a:t>이곳에 내용을 입력해주세요</a:t>
                      </a:r>
                      <a:endParaRPr lang="en-US" sz="1100"/>
                    </a:p>
                  </a:txBody>
                  <a:tcPr anchor="ctr" marL="25400" marT="25400" marR="25400" marB="2540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787878"/>
                          </a:solidFill>
                          <a:latin typeface="NanumSquare Regular"/>
                          <a:ea typeface="NanumSquare Regular"/>
                          <a:cs typeface="NanumSquare Regular"/>
                        </a:rPr>
                        <a:t>이곳에 내용을 입력해주세요</a:t>
                      </a:r>
                      <a:endParaRPr lang="en-US" sz="1100"/>
                    </a:p>
                  </a:txBody>
                  <a:tcPr anchor="ctr" marL="25400" marT="25400" marR="25400" marB="2540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1812751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300" b="false" i="false" u="none" strike="noStrike">
                          <a:solidFill>
                            <a:srgbClr val="000000"/>
                          </a:solidFill>
                          <a:latin typeface="NanumSquare Bold"/>
                          <a:ea typeface="NanumSquare Bold"/>
                          <a:cs typeface="NanumSquare Bold"/>
                        </a:rPr>
                        <a:t>2</a:t>
                      </a:r>
                      <a:endParaRPr lang="en-US" sz="1100"/>
                    </a:p>
                  </a:txBody>
                  <a:tcPr anchor="ctr" marL="25400" marT="25400" marR="25400" marB="2540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787878"/>
                          </a:solidFill>
                          <a:latin typeface="NanumSquare Regular"/>
                          <a:ea typeface="NanumSquare Regular"/>
                          <a:cs typeface="NanumSquare Regular"/>
                        </a:rPr>
                        <a:t>이곳에 내용을 입력해주세요</a:t>
                      </a:r>
                      <a:endParaRPr lang="en-US" sz="1100"/>
                    </a:p>
                  </a:txBody>
                  <a:tcPr anchor="ctr" marL="25400" marT="25400" marR="25400" marB="2540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787878"/>
                          </a:solidFill>
                          <a:latin typeface="NanumSquare Regular"/>
                          <a:ea typeface="NanumSquare Regular"/>
                          <a:cs typeface="NanumSquare Regular"/>
                        </a:rPr>
                        <a:t>이곳에 내용을 입력해주세요</a:t>
                      </a:r>
                      <a:endParaRPr lang="en-US" sz="1100"/>
                    </a:p>
                  </a:txBody>
                  <a:tcPr anchor="ctr" marL="25400" marT="25400" marR="25400" marB="2540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787878"/>
                          </a:solidFill>
                          <a:latin typeface="NanumSquare Regular"/>
                          <a:ea typeface="NanumSquare Regular"/>
                          <a:cs typeface="NanumSquare Regular"/>
                        </a:rPr>
                        <a:t>이곳에 내용을 입력해주세요</a:t>
                      </a:r>
                      <a:endParaRPr lang="en-US" sz="1100"/>
                    </a:p>
                  </a:txBody>
                  <a:tcPr anchor="ctr" marL="25400" marT="25400" marR="25400" marB="2540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1354855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300" b="false" i="false" u="none" strike="noStrike">
                          <a:solidFill>
                            <a:srgbClr val="000000"/>
                          </a:solidFill>
                          <a:latin typeface="NanumSquare Bold"/>
                          <a:ea typeface="NanumSquare Bold"/>
                          <a:cs typeface="NanumSquare Bold"/>
                        </a:rPr>
                        <a:t>3</a:t>
                      </a:r>
                      <a:endParaRPr lang="en-US" sz="1100"/>
                    </a:p>
                  </a:txBody>
                  <a:tcPr anchor="ctr" marL="25400" marT="25400" marR="25400" marB="2540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787878"/>
                          </a:solidFill>
                          <a:latin typeface="NanumSquare Regular"/>
                          <a:ea typeface="NanumSquare Regular"/>
                          <a:cs typeface="NanumSquare Regular"/>
                        </a:rPr>
                        <a:t>이곳에 내용을 입력해주세요</a:t>
                      </a:r>
                      <a:endParaRPr lang="en-US" sz="1100"/>
                    </a:p>
                  </a:txBody>
                  <a:tcPr anchor="ctr" marL="25400" marT="25400" marR="25400" marB="2540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787878"/>
                          </a:solidFill>
                          <a:latin typeface="NanumSquare Regular"/>
                          <a:ea typeface="NanumSquare Regular"/>
                          <a:cs typeface="NanumSquare Regular"/>
                        </a:rPr>
                        <a:t>이곳에 내용을 입력해주세요</a:t>
                      </a:r>
                      <a:endParaRPr lang="en-US" sz="1100"/>
                    </a:p>
                  </a:txBody>
                  <a:tcPr anchor="ctr" marL="25400" marT="25400" marR="25400" marB="2540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-US" sz="2100" b="false" i="false" u="none" strike="noStrike">
                          <a:solidFill>
                            <a:srgbClr val="787878"/>
                          </a:solidFill>
                          <a:latin typeface="NanumSquare Regular"/>
                          <a:ea typeface="NanumSquare Regular"/>
                          <a:cs typeface="NanumSquare Regular"/>
                        </a:rPr>
                        <a:t>이곳에 내용을 입력해주세요</a:t>
                      </a:r>
                      <a:endParaRPr lang="en-US" sz="1100"/>
                    </a:p>
                  </a:txBody>
                  <a:tcPr anchor="ctr" marL="25400" marT="25400" marR="25400" marB="2540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name="TextBox 14" id="14"/>
          <p:cNvSpPr txBox="true"/>
          <p:nvPr/>
        </p:nvSpPr>
        <p:spPr>
          <a:xfrm rot="0">
            <a:off x="977900" y="1346200"/>
            <a:ext cx="5080000" cy="2984500"/>
          </a:xfrm>
          <a:prstGeom prst="rect">
            <a:avLst/>
          </a:prstGeom>
        </p:spPr>
        <p:txBody>
          <a:bodyPr anchor="ctr" rtlCol="false" lIns="0" tIns="168313" rIns="0" bIns="168313"/>
          <a:lstStyle/>
          <a:p>
            <a:pPr algn="l" lvl="0">
              <a:lnSpc>
                <a:spcPct val="92628"/>
              </a:lnSpc>
            </a:pPr>
            <a:r>
              <a:rPr lang="en-US" sz="9333" b="true" i="false" u="none" strike="noStrike">
                <a:solidFill>
                  <a:srgbClr val="000A3E"/>
                </a:solidFill>
                <a:latin typeface="NanumSquare Bold"/>
                <a:ea typeface="NanumSquare Bold"/>
                <a:cs typeface="NanumSquare Bold"/>
              </a:rPr>
              <a:t>그래프</a:t>
            </a:r>
          </a:p>
          <a:p>
            <a:pPr algn="l" lvl="0">
              <a:lnSpc>
                <a:spcPct val="92628"/>
              </a:lnSpc>
            </a:pPr>
            <a:r>
              <a:rPr lang="en-US" sz="9333" b="true" i="false" u="none" strike="noStrike">
                <a:solidFill>
                  <a:srgbClr val="000A3E"/>
                </a:solidFill>
                <a:latin typeface="NanumSquare Bold"/>
                <a:ea typeface="NanumSquare Bold"/>
                <a:cs typeface="NanumSquare Bold"/>
              </a:rPr>
              <a:t>분석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3723600" y="12090400"/>
            <a:ext cx="1358900" cy="825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3622000" y="12306300"/>
            <a:ext cx="889000" cy="533400"/>
          </a:xfrm>
          <a:prstGeom prst="rect">
            <a:avLst/>
          </a:prstGeom>
        </p:spPr>
        <p:txBody>
          <a:bodyPr anchor="ctr" rtlCol="false" lIns="0" tIns="8606" rIns="0" bIns="8606"/>
          <a:lstStyle/>
          <a:p>
            <a:pPr algn="ctr" lvl="0">
              <a:lnSpc>
                <a:spcPct val="112464"/>
              </a:lnSpc>
            </a:pPr>
            <a:r>
              <a:rPr lang="en-US" sz="3011" b="true" i="false" u="none" strike="noStrike" spc="-5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6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985000" y="-228600"/>
            <a:ext cx="17957800" cy="143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19200" y="1168400"/>
            <a:ext cx="596900" cy="393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04900" y="1346200"/>
            <a:ext cx="5080000" cy="2984500"/>
          </a:xfrm>
          <a:prstGeom prst="rect">
            <a:avLst/>
          </a:prstGeom>
        </p:spPr>
        <p:txBody>
          <a:bodyPr anchor="ctr" rtlCol="false" lIns="0" tIns="168313" rIns="0" bIns="168313"/>
          <a:lstStyle/>
          <a:p>
            <a:pPr algn="l" lvl="0">
              <a:lnSpc>
                <a:spcPct val="92628"/>
              </a:lnSpc>
            </a:pPr>
            <a:r>
              <a:rPr lang="en-US" sz="9333" b="true" i="false" u="none" strike="noStrike">
                <a:solidFill>
                  <a:srgbClr val="000A3E"/>
                </a:solidFill>
                <a:latin typeface="NanumSquare Bold"/>
                <a:ea typeface="NanumSquare Bold"/>
                <a:cs typeface="NanumSquare Bold"/>
              </a:rPr>
              <a:t>마케팅</a:t>
            </a:r>
          </a:p>
          <a:p>
            <a:pPr algn="l" lvl="0">
              <a:lnSpc>
                <a:spcPct val="92628"/>
              </a:lnSpc>
            </a:pPr>
            <a:r>
              <a:rPr lang="en-US" sz="9333" b="true" i="false" u="none" strike="noStrike">
                <a:solidFill>
                  <a:srgbClr val="000A3E"/>
                </a:solidFill>
                <a:latin typeface="NanumSquare Bold"/>
                <a:ea typeface="NanumSquare Bold"/>
                <a:cs typeface="NanumSquare Bold"/>
              </a:rPr>
              <a:t>SWOT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04400" y="1003300"/>
            <a:ext cx="5473700" cy="547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14871700" y="3365500"/>
            <a:ext cx="749300" cy="749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04400" y="1003300"/>
            <a:ext cx="5473700" cy="101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04400" y="7353300"/>
            <a:ext cx="5473700" cy="5473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804400" y="7353300"/>
            <a:ext cx="5473700" cy="1016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294100" y="7353300"/>
            <a:ext cx="5473700" cy="5473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15925800" y="9715500"/>
            <a:ext cx="749300" cy="749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294100" y="7353300"/>
            <a:ext cx="5473700" cy="1016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294100" y="1003300"/>
            <a:ext cx="5473700" cy="5473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18669000" y="6108700"/>
            <a:ext cx="749300" cy="749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294100" y="1003300"/>
            <a:ext cx="5473700" cy="10160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0764500" y="11582400"/>
            <a:ext cx="1562100" cy="1689100"/>
          </a:xfrm>
          <a:prstGeom prst="rect">
            <a:avLst/>
          </a:prstGeom>
        </p:spPr>
        <p:txBody>
          <a:bodyPr anchor="ctr" rtlCol="false" lIns="0" tIns="172147" rIns="0" bIns="172147"/>
          <a:lstStyle/>
          <a:p>
            <a:pPr algn="l" lvl="0">
              <a:lnSpc>
                <a:spcPct val="92545"/>
              </a:lnSpc>
            </a:pPr>
            <a:r>
              <a:rPr lang="en-US" sz="9512" b="true" i="false" u="none" strike="noStrike">
                <a:solidFill>
                  <a:srgbClr val="000A3E">
                    <a:alpha val="20000"/>
                  </a:srgbClr>
                </a:solidFill>
                <a:latin typeface="NanumSquare Bold"/>
                <a:ea typeface="NanumSquare Bold"/>
                <a:cs typeface="NanumSquare Bold"/>
              </a:rPr>
              <a:t>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00200" y="5207000"/>
            <a:ext cx="1168400" cy="1689100"/>
          </a:xfrm>
          <a:prstGeom prst="rect">
            <a:avLst/>
          </a:prstGeom>
        </p:spPr>
        <p:txBody>
          <a:bodyPr anchor="ctr" rtlCol="false" lIns="0" tIns="172147" rIns="0" bIns="172147"/>
          <a:lstStyle/>
          <a:p>
            <a:pPr algn="l" lvl="0">
              <a:lnSpc>
                <a:spcPct val="92545"/>
              </a:lnSpc>
            </a:pPr>
            <a:r>
              <a:rPr lang="en-US" sz="9512" b="true" i="false" u="none" strike="noStrike">
                <a:solidFill>
                  <a:srgbClr val="000A3E">
                    <a:alpha val="20000"/>
                  </a:srgbClr>
                </a:solidFill>
                <a:latin typeface="NanumSquare Bold"/>
                <a:ea typeface="NanumSquare Bold"/>
                <a:cs typeface="NanumSquare Bold"/>
              </a:rPr>
              <a:t>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00200" y="11582400"/>
            <a:ext cx="1168400" cy="1689100"/>
          </a:xfrm>
          <a:prstGeom prst="rect">
            <a:avLst/>
          </a:prstGeom>
        </p:spPr>
        <p:txBody>
          <a:bodyPr anchor="ctr" rtlCol="false" lIns="0" tIns="172147" rIns="0" bIns="172147"/>
          <a:lstStyle/>
          <a:p>
            <a:pPr algn="l" lvl="0">
              <a:lnSpc>
                <a:spcPct val="92545"/>
              </a:lnSpc>
            </a:pPr>
            <a:r>
              <a:rPr lang="en-US" sz="9512" b="true" i="false" u="none" strike="noStrike">
                <a:solidFill>
                  <a:srgbClr val="000A3E">
                    <a:alpha val="20000"/>
                  </a:srgbClr>
                </a:solidFill>
                <a:latin typeface="NanumSquare Bold"/>
                <a:ea typeface="NanumSquare Bold"/>
                <a:cs typeface="NanumSquare Bold"/>
              </a:rPr>
              <a:t>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434300" y="5207000"/>
            <a:ext cx="1562100" cy="1689100"/>
          </a:xfrm>
          <a:prstGeom prst="rect">
            <a:avLst/>
          </a:prstGeom>
        </p:spPr>
        <p:txBody>
          <a:bodyPr anchor="ctr" rtlCol="false" lIns="0" tIns="172147" rIns="0" bIns="172147"/>
          <a:lstStyle/>
          <a:p>
            <a:pPr algn="l" lvl="0">
              <a:lnSpc>
                <a:spcPct val="92545"/>
              </a:lnSpc>
            </a:pPr>
            <a:r>
              <a:rPr lang="en-US" sz="9512" b="true" i="false" u="none" strike="noStrike">
                <a:solidFill>
                  <a:srgbClr val="000A3E">
                    <a:alpha val="20000"/>
                  </a:srgbClr>
                </a:solidFill>
                <a:latin typeface="NanumSquare Bold"/>
                <a:ea typeface="NanumSquare Bold"/>
                <a:cs typeface="NanumSquare Bold"/>
              </a:rPr>
              <a:t>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802100" y="2844800"/>
            <a:ext cx="4419600" cy="210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9440"/>
              </a:lnSpc>
            </a:pPr>
            <a:r>
              <a:rPr lang="en-US" sz="2581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이곳에 내용을 입력해주세요</a:t>
            </a:r>
          </a:p>
          <a:p>
            <a:pPr algn="ctr" lvl="0">
              <a:lnSpc>
                <a:spcPct val="139440"/>
              </a:lnSpc>
            </a:pPr>
            <a:r>
              <a:rPr lang="en-US" sz="2581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이곳에 내용을 입력해주세요</a:t>
            </a:r>
          </a:p>
          <a:p>
            <a:pPr algn="ctr" lvl="0">
              <a:lnSpc>
                <a:spcPct val="139440"/>
              </a:lnSpc>
            </a:pPr>
            <a:r>
              <a:rPr lang="en-US" sz="2581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이곳에 내용을 입력해주세요</a:t>
            </a:r>
          </a:p>
          <a:p>
            <a:pPr algn="ctr" lvl="0">
              <a:lnSpc>
                <a:spcPct val="139440"/>
              </a:lnSpc>
            </a:pPr>
            <a:r>
              <a:rPr lang="en-US" sz="2581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이곳에 내용을 입력해주세요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12400" y="9194800"/>
            <a:ext cx="4419600" cy="210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9440"/>
              </a:lnSpc>
            </a:pPr>
            <a:r>
              <a:rPr lang="en-US" sz="2446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 </a:t>
            </a:r>
            <a:r>
              <a:rPr lang="en-US" sz="2581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이곳에 내용을 입력해주세요</a:t>
            </a:r>
          </a:p>
          <a:p>
            <a:pPr algn="ctr" lvl="0">
              <a:lnSpc>
                <a:spcPct val="139440"/>
              </a:lnSpc>
            </a:pPr>
            <a:r>
              <a:rPr lang="en-US" sz="2581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이곳에 내용을 입력해주세요</a:t>
            </a:r>
          </a:p>
          <a:p>
            <a:pPr algn="ctr" lvl="0">
              <a:lnSpc>
                <a:spcPct val="139440"/>
              </a:lnSpc>
            </a:pPr>
            <a:r>
              <a:rPr lang="en-US" sz="2581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이곳에 내용을 입력해주세요</a:t>
            </a:r>
          </a:p>
          <a:p>
            <a:pPr algn="ctr" lvl="0">
              <a:lnSpc>
                <a:spcPct val="139440"/>
              </a:lnSpc>
            </a:pPr>
            <a:r>
              <a:rPr lang="en-US" sz="2581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이곳에 내용을 입력해주세요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802100" y="9194800"/>
            <a:ext cx="4419600" cy="210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9440"/>
              </a:lnSpc>
            </a:pPr>
            <a:r>
              <a:rPr lang="en-US" sz="2581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 이곳에 내용을 입력해주세요</a:t>
            </a:r>
          </a:p>
          <a:p>
            <a:pPr algn="ctr" lvl="0">
              <a:lnSpc>
                <a:spcPct val="139440"/>
              </a:lnSpc>
            </a:pPr>
            <a:r>
              <a:rPr lang="en-US" sz="2581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이곳에 내용을 입력해주세요</a:t>
            </a:r>
          </a:p>
          <a:p>
            <a:pPr algn="ctr" lvl="0">
              <a:lnSpc>
                <a:spcPct val="139440"/>
              </a:lnSpc>
            </a:pPr>
            <a:r>
              <a:rPr lang="en-US" sz="2581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이곳에 내용을 입력해주세요</a:t>
            </a:r>
          </a:p>
          <a:p>
            <a:pPr algn="ctr" lvl="0">
              <a:lnSpc>
                <a:spcPct val="139440"/>
              </a:lnSpc>
            </a:pPr>
            <a:r>
              <a:rPr lang="en-US" sz="2581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이곳에 내용을 입력해주세요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12400" y="2844800"/>
            <a:ext cx="4419600" cy="210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9440"/>
              </a:lnSpc>
            </a:pPr>
            <a:r>
              <a:rPr lang="en-US" sz="2581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이곳에 내용을 입력해주세요</a:t>
            </a:r>
          </a:p>
          <a:p>
            <a:pPr algn="ctr" lvl="0">
              <a:lnSpc>
                <a:spcPct val="139440"/>
              </a:lnSpc>
            </a:pPr>
            <a:r>
              <a:rPr lang="en-US" sz="2581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이곳에 내용을 입력해주세요</a:t>
            </a:r>
          </a:p>
          <a:p>
            <a:pPr algn="ctr" lvl="0">
              <a:lnSpc>
                <a:spcPct val="139440"/>
              </a:lnSpc>
            </a:pPr>
            <a:r>
              <a:rPr lang="en-US" sz="2581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이곳에 내용을 입력해주세요</a:t>
            </a:r>
          </a:p>
          <a:p>
            <a:pPr algn="ctr" lvl="0">
              <a:lnSpc>
                <a:spcPct val="139440"/>
              </a:lnSpc>
            </a:pPr>
            <a:r>
              <a:rPr lang="en-US" sz="2581" b="false" i="false" u="none" strike="noStrike">
                <a:solidFill>
                  <a:srgbClr val="787878"/>
                </a:solidFill>
                <a:latin typeface="NanumSquare Regular"/>
                <a:ea typeface="NanumSquare Regular"/>
                <a:cs typeface="NanumSquare Regular"/>
              </a:rPr>
              <a:t>이곳에 내용을 입력해주세요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36200" y="1054100"/>
            <a:ext cx="4610100" cy="952500"/>
          </a:xfrm>
          <a:prstGeom prst="rect">
            <a:avLst/>
          </a:prstGeom>
        </p:spPr>
        <p:txBody>
          <a:bodyPr anchor="ctr" rtlCol="false" lIns="0" tIns="15240" rIns="0" bIns="15240"/>
          <a:lstStyle/>
          <a:p>
            <a:pPr algn="ctr" lvl="0">
              <a:lnSpc>
                <a:spcPct val="112464"/>
              </a:lnSpc>
            </a:pPr>
            <a:r>
              <a:rPr lang="en-US" sz="5333" b="true" i="false" u="none" strike="noStrike" spc="-200">
                <a:solidFill>
                  <a:srgbClr val="FFFFFF"/>
                </a:solidFill>
                <a:latin typeface="NanumSquare Bold"/>
                <a:ea typeface="NanumSquare Bold"/>
                <a:cs typeface="NanumSquare Bold"/>
              </a:rPr>
              <a:t>STRENGTH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738600" y="1054100"/>
            <a:ext cx="4610100" cy="952500"/>
          </a:xfrm>
          <a:prstGeom prst="rect">
            <a:avLst/>
          </a:prstGeom>
        </p:spPr>
        <p:txBody>
          <a:bodyPr anchor="ctr" rtlCol="false" lIns="0" tIns="15240" rIns="0" bIns="15240"/>
          <a:lstStyle/>
          <a:p>
            <a:pPr algn="ctr" lvl="0">
              <a:lnSpc>
                <a:spcPct val="112464"/>
              </a:lnSpc>
            </a:pPr>
            <a:r>
              <a:rPr lang="en-US" sz="5333" b="true" i="false" u="none" strike="noStrike" spc="-200">
                <a:solidFill>
                  <a:srgbClr val="FFFFFF"/>
                </a:solidFill>
                <a:latin typeface="NanumSquare Bold"/>
                <a:ea typeface="NanumSquare Bold"/>
                <a:cs typeface="NanumSquare Bold"/>
              </a:rPr>
              <a:t>WEAKNESS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36200" y="7391400"/>
            <a:ext cx="4610100" cy="952500"/>
          </a:xfrm>
          <a:prstGeom prst="rect">
            <a:avLst/>
          </a:prstGeom>
        </p:spPr>
        <p:txBody>
          <a:bodyPr anchor="ctr" rtlCol="false" lIns="0" tIns="15240" rIns="0" bIns="15240"/>
          <a:lstStyle/>
          <a:p>
            <a:pPr algn="ctr" lvl="0">
              <a:lnSpc>
                <a:spcPct val="112464"/>
              </a:lnSpc>
            </a:pPr>
            <a:r>
              <a:rPr lang="en-US" sz="5333" b="true" i="false" u="none" strike="noStrike" spc="-200">
                <a:solidFill>
                  <a:srgbClr val="FFFFFF"/>
                </a:solidFill>
                <a:latin typeface="NanumSquare Bold"/>
                <a:ea typeface="NanumSquare Bold"/>
                <a:cs typeface="NanumSquare Bold"/>
              </a:rPr>
              <a:t>THREAT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167100" y="7416800"/>
            <a:ext cx="5740400" cy="952500"/>
          </a:xfrm>
          <a:prstGeom prst="rect">
            <a:avLst/>
          </a:prstGeom>
        </p:spPr>
        <p:txBody>
          <a:bodyPr anchor="ctr" rtlCol="false" lIns="0" tIns="15240" rIns="0" bIns="15240"/>
          <a:lstStyle/>
          <a:p>
            <a:pPr algn="ctr" lvl="0">
              <a:lnSpc>
                <a:spcPct val="112464"/>
              </a:lnSpc>
            </a:pPr>
            <a:r>
              <a:rPr lang="en-US" sz="5333" b="true" i="false" u="none" strike="noStrike" spc="-200">
                <a:solidFill>
                  <a:srgbClr val="FFFFFF"/>
                </a:solidFill>
                <a:latin typeface="NanumSquare Bold"/>
                <a:ea typeface="NanumSquare Bold"/>
                <a:cs typeface="NanumSquare Bold"/>
              </a:rPr>
              <a:t>OPPORTUNITY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3723600" y="12090400"/>
            <a:ext cx="1358900" cy="8255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23622000" y="12306300"/>
            <a:ext cx="889000" cy="533400"/>
          </a:xfrm>
          <a:prstGeom prst="rect">
            <a:avLst/>
          </a:prstGeom>
        </p:spPr>
        <p:txBody>
          <a:bodyPr anchor="ctr" rtlCol="false" lIns="0" tIns="8606" rIns="0" bIns="8606"/>
          <a:lstStyle/>
          <a:p>
            <a:pPr algn="ctr" lvl="0">
              <a:lnSpc>
                <a:spcPct val="112464"/>
              </a:lnSpc>
            </a:pPr>
            <a:r>
              <a:rPr lang="en-US" sz="3011" b="true" i="false" u="none" strike="noStrike" spc="-500">
                <a:solidFill>
                  <a:srgbClr val="FFFFFF"/>
                </a:solidFill>
                <a:latin typeface="NanumSquare Regular"/>
                <a:ea typeface="NanumSquare Regular"/>
                <a:cs typeface="NanumSquare Regular"/>
              </a:rPr>
              <a:t>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